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6310-CB4B-4ED6-8D0E-39CDFC41ECAB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7A72A-9454-43A9-AA59-CE2129014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3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http://www.gotquestions.org/repentance.html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7A72A-9454-43A9-AA59-CE21290144C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80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http://www.gotquestions.org/repentance.html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7A72A-9454-43A9-AA59-CE21290144C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80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http://www.gotquestions.org/repentance.html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7A72A-9454-43A9-AA59-CE21290144C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80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85C1965-68A6-46BD-9092-5C6984C97001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9C7E7D9-76F0-4382-AD5C-10F6D9F07F23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1965-68A6-46BD-9092-5C6984C97001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E7D9-76F0-4382-AD5C-10F6D9F07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1965-68A6-46BD-9092-5C6984C97001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E7D9-76F0-4382-AD5C-10F6D9F07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1965-68A6-46BD-9092-5C6984C97001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E7D9-76F0-4382-AD5C-10F6D9F07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1965-68A6-46BD-9092-5C6984C97001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E7D9-76F0-4382-AD5C-10F6D9F07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1965-68A6-46BD-9092-5C6984C97001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E7D9-76F0-4382-AD5C-10F6D9F07F2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1965-68A6-46BD-9092-5C6984C97001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E7D9-76F0-4382-AD5C-10F6D9F07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1965-68A6-46BD-9092-5C6984C97001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E7D9-76F0-4382-AD5C-10F6D9F07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1965-68A6-46BD-9092-5C6984C97001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E7D9-76F0-4382-AD5C-10F6D9F07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1965-68A6-46BD-9092-5C6984C97001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E7D9-76F0-4382-AD5C-10F6D9F07F23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1965-68A6-46BD-9092-5C6984C97001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E7D9-76F0-4382-AD5C-10F6D9F07F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85C1965-68A6-46BD-9092-5C6984C97001}" type="datetimeFigureOut">
              <a:rPr lang="en-US" smtClean="0"/>
              <a:t>6/16/2014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9C7E7D9-76F0-4382-AD5C-10F6D9F07F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#footnote1"/><Relationship Id="rId2" Type="http://schemas.openxmlformats.org/officeDocument/2006/relationships/hyperlink" Target="#footnote0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#footnote6"/><Relationship Id="rId3" Type="http://schemas.openxmlformats.org/officeDocument/2006/relationships/hyperlink" Target="#footnote1"/><Relationship Id="rId7" Type="http://schemas.openxmlformats.org/officeDocument/2006/relationships/hyperlink" Target="#footnote5"/><Relationship Id="rId2" Type="http://schemas.openxmlformats.org/officeDocument/2006/relationships/hyperlink" Target="#footnote0"/><Relationship Id="rId1" Type="http://schemas.openxmlformats.org/officeDocument/2006/relationships/slideLayout" Target="../slideLayouts/slideLayout2.xml"/><Relationship Id="rId6" Type="http://schemas.openxmlformats.org/officeDocument/2006/relationships/hyperlink" Target="#footnote4"/><Relationship Id="rId11" Type="http://schemas.openxmlformats.org/officeDocument/2006/relationships/hyperlink" Target="#footnote9"/><Relationship Id="rId5" Type="http://schemas.openxmlformats.org/officeDocument/2006/relationships/hyperlink" Target="#footnote3"/><Relationship Id="rId10" Type="http://schemas.openxmlformats.org/officeDocument/2006/relationships/hyperlink" Target="#footnote8"/><Relationship Id="rId4" Type="http://schemas.openxmlformats.org/officeDocument/2006/relationships/hyperlink" Target="#footnote2"/><Relationship Id="rId9" Type="http://schemas.openxmlformats.org/officeDocument/2006/relationships/hyperlink" Target="#footnote7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#footnote0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#footnote3"/><Relationship Id="rId5" Type="http://schemas.openxmlformats.org/officeDocument/2006/relationships/hyperlink" Target="#footnote2"/><Relationship Id="rId4" Type="http://schemas.openxmlformats.org/officeDocument/2006/relationships/hyperlink" Target="#footnote1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God Loves 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50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is Love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God’s whole being is love</a:t>
            </a:r>
          </a:p>
          <a:p>
            <a:r>
              <a:rPr lang="en-US" b="1" baseline="30000" dirty="0"/>
              <a:t>8 </a:t>
            </a:r>
            <a:r>
              <a:rPr lang="en-US" i="1" baseline="30000" dirty="0" err="1">
                <a:hlinkClick r:id="rId2" action="ppaction://hlinkfile"/>
              </a:rPr>
              <a:t>l</a:t>
            </a:r>
            <a:r>
              <a:rPr lang="en-US" dirty="0" err="1"/>
              <a:t>Anyone</a:t>
            </a:r>
            <a:r>
              <a:rPr lang="en-US" dirty="0"/>
              <a:t> who does not love does not know God, because </a:t>
            </a:r>
            <a:r>
              <a:rPr lang="en-US" i="1" baseline="30000" dirty="0" err="1">
                <a:hlinkClick r:id="rId3" action="ppaction://hlinkfile"/>
              </a:rPr>
              <a:t>m</a:t>
            </a:r>
            <a:r>
              <a:rPr lang="en-US" dirty="0" err="1"/>
              <a:t>God</a:t>
            </a:r>
            <a:r>
              <a:rPr lang="en-US" dirty="0"/>
              <a:t> is </a:t>
            </a:r>
            <a:r>
              <a:rPr lang="en-US" dirty="0" smtClean="0"/>
              <a:t>love 1 John 4:8</a:t>
            </a:r>
          </a:p>
          <a:p>
            <a:r>
              <a:rPr lang="en-US" dirty="0" smtClean="0"/>
              <a:t>Love permeates throughout His whole being</a:t>
            </a:r>
          </a:p>
          <a:p>
            <a:r>
              <a:rPr lang="en-US" dirty="0" smtClean="0"/>
              <a:t>God’s love is Agape love – love that is </a:t>
            </a:r>
            <a:r>
              <a:rPr lang="en-US" dirty="0" err="1" smtClean="0"/>
              <a:t>sacrifically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416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Loves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best way to describe how God loves us is how He gave His one and only Son to die for our sins so we could have eternal life.</a:t>
            </a:r>
          </a:p>
          <a:p>
            <a:r>
              <a:rPr lang="en-US" dirty="0" smtClean="0"/>
              <a:t>God shows His love for us in that while we were still sinners, Christ died for us. Romans 5:8.</a:t>
            </a:r>
          </a:p>
          <a:p>
            <a:r>
              <a:rPr lang="en-US" dirty="0" smtClean="0"/>
              <a:t>God lavishes His love on underserving  people who are in rebellion against Him.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77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of </a:t>
            </a:r>
            <a:r>
              <a:rPr lang="en-US" dirty="0" err="1" smtClean="0"/>
              <a:t>Judgement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God is a God of Love but He is also a God of </a:t>
            </a:r>
            <a:r>
              <a:rPr lang="en-US" dirty="0" err="1" smtClean="0"/>
              <a:t>Judgement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are all judged by God for our sins.</a:t>
            </a:r>
          </a:p>
          <a:p>
            <a:r>
              <a:rPr lang="en-US" dirty="0" smtClean="0"/>
              <a:t>God disciplines those He loves. Hebrews 12:6, the Lord disciplines those He loves, and chastises every son whom He receives.</a:t>
            </a:r>
          </a:p>
          <a:p>
            <a:r>
              <a:rPr lang="en-US" dirty="0" smtClean="0"/>
              <a:t>God’s discipline is one of Tough Love.</a:t>
            </a:r>
          </a:p>
          <a:p>
            <a:r>
              <a:rPr lang="en-US" dirty="0" smtClean="0"/>
              <a:t>Proverbs 22:6, train up a child in the way he should go and when he is old he will not turn from it.</a:t>
            </a:r>
          </a:p>
          <a:p>
            <a:endParaRPr lang="en-US" dirty="0" smtClean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48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Works of the Flesh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Galatians 5:19-23 Now </a:t>
            </a:r>
            <a:r>
              <a:rPr lang="en-US" i="1" baseline="30000" dirty="0" err="1">
                <a:hlinkClick r:id="rId2" action="ppaction://hlinkfile"/>
              </a:rPr>
              <a:t>b</a:t>
            </a:r>
            <a:r>
              <a:rPr lang="en-US" dirty="0" err="1"/>
              <a:t>the</a:t>
            </a:r>
            <a:r>
              <a:rPr lang="en-US" dirty="0"/>
              <a:t> works of the flesh are evident: sexual immorality, impurity, sensuality, </a:t>
            </a:r>
            <a:r>
              <a:rPr lang="en-US" b="1" baseline="30000" dirty="0"/>
              <a:t>20 </a:t>
            </a:r>
            <a:r>
              <a:rPr lang="en-US" dirty="0"/>
              <a:t>idolatry, sorcery, enmity, strife, jealousy, fits of anger, rivalries, dissensions, </a:t>
            </a:r>
            <a:r>
              <a:rPr lang="en-US" i="1" baseline="30000" dirty="0" err="1">
                <a:hlinkClick r:id="rId3" action="ppaction://hlinkfile"/>
              </a:rPr>
              <a:t>c</a:t>
            </a:r>
            <a:r>
              <a:rPr lang="en-US" dirty="0" err="1"/>
              <a:t>divisions</a:t>
            </a:r>
            <a:r>
              <a:rPr lang="en-US" dirty="0"/>
              <a:t>, </a:t>
            </a:r>
            <a:r>
              <a:rPr lang="en-US" b="1" baseline="30000" dirty="0"/>
              <a:t>21 </a:t>
            </a:r>
            <a:r>
              <a:rPr lang="en-US" dirty="0"/>
              <a:t>envy,</a:t>
            </a:r>
            <a:r>
              <a:rPr lang="en-US" i="1" baseline="30000" dirty="0">
                <a:hlinkClick r:id="rId4" action="ppaction://hlinkfile"/>
              </a:rPr>
              <a:t>4</a:t>
            </a:r>
            <a:r>
              <a:rPr lang="en-US" dirty="0"/>
              <a:t> drunkenness, orgies, and things like these. I warn you, as I warned you before, that </a:t>
            </a:r>
            <a:r>
              <a:rPr lang="en-US" i="1" baseline="30000" dirty="0" err="1">
                <a:hlinkClick r:id="rId5" action="ppaction://hlinkfile"/>
              </a:rPr>
              <a:t>d</a:t>
            </a:r>
            <a:r>
              <a:rPr lang="en-US" dirty="0" err="1"/>
              <a:t>those</a:t>
            </a:r>
            <a:r>
              <a:rPr lang="en-US" dirty="0"/>
              <a:t> who do such things will not inherit the kingdom of God. </a:t>
            </a:r>
            <a:r>
              <a:rPr lang="en-US" b="1" baseline="30000" dirty="0"/>
              <a:t>22 </a:t>
            </a:r>
            <a:r>
              <a:rPr lang="en-US" dirty="0"/>
              <a:t>But </a:t>
            </a:r>
            <a:r>
              <a:rPr lang="en-US" i="1" baseline="30000" dirty="0" err="1">
                <a:hlinkClick r:id="rId6" action="ppaction://hlinkfile"/>
              </a:rPr>
              <a:t>e</a:t>
            </a:r>
            <a:r>
              <a:rPr lang="en-US" dirty="0" err="1"/>
              <a:t>the</a:t>
            </a:r>
            <a:r>
              <a:rPr lang="en-US" dirty="0"/>
              <a:t> fruit of the Spirit is </a:t>
            </a:r>
            <a:r>
              <a:rPr lang="en-US" i="1" baseline="30000" dirty="0" err="1">
                <a:hlinkClick r:id="rId7" action="ppaction://hlinkfile"/>
              </a:rPr>
              <a:t>f</a:t>
            </a:r>
            <a:r>
              <a:rPr lang="en-US" dirty="0" err="1"/>
              <a:t>love</a:t>
            </a:r>
            <a:r>
              <a:rPr lang="en-US" dirty="0"/>
              <a:t>, joy, peace, patience, </a:t>
            </a:r>
            <a:r>
              <a:rPr lang="en-US" i="1" baseline="30000" dirty="0" err="1">
                <a:hlinkClick r:id="rId8" action="ppaction://hlinkfile"/>
              </a:rPr>
              <a:t>g</a:t>
            </a:r>
            <a:r>
              <a:rPr lang="en-US" dirty="0" err="1"/>
              <a:t>kindness</a:t>
            </a:r>
            <a:r>
              <a:rPr lang="en-US" dirty="0"/>
              <a:t>, goodness, faithfulness, </a:t>
            </a:r>
            <a:r>
              <a:rPr lang="en-US" b="1" baseline="30000" dirty="0"/>
              <a:t>23 </a:t>
            </a:r>
            <a:r>
              <a:rPr lang="en-US" i="1" baseline="30000" dirty="0" err="1">
                <a:hlinkClick r:id="rId9" action="ppaction://hlinkfile"/>
              </a:rPr>
              <a:t>h</a:t>
            </a:r>
            <a:r>
              <a:rPr lang="en-US" dirty="0" err="1"/>
              <a:t>gentleness</a:t>
            </a:r>
            <a:r>
              <a:rPr lang="en-US" dirty="0"/>
              <a:t>, </a:t>
            </a:r>
            <a:r>
              <a:rPr lang="en-US" i="1" baseline="30000" dirty="0" err="1">
                <a:hlinkClick r:id="rId10" action="ppaction://hlinkfile"/>
              </a:rPr>
              <a:t>i</a:t>
            </a:r>
            <a:r>
              <a:rPr lang="en-US" dirty="0" err="1"/>
              <a:t>self</a:t>
            </a:r>
            <a:r>
              <a:rPr lang="en-US" dirty="0"/>
              <a:t>-control; </a:t>
            </a:r>
            <a:r>
              <a:rPr lang="en-US" i="1" baseline="30000" dirty="0" err="1">
                <a:hlinkClick r:id="rId11" action="ppaction://hlinkfile"/>
              </a:rPr>
              <a:t>j</a:t>
            </a:r>
            <a:r>
              <a:rPr lang="en-US" dirty="0" err="1"/>
              <a:t>against</a:t>
            </a:r>
            <a:r>
              <a:rPr lang="en-US" dirty="0"/>
              <a:t> such things there is no law. </a:t>
            </a:r>
            <a:endParaRPr lang="en-US" dirty="0" smtClean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25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Repentance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 the Bible, the word repent means “to change one’s mind</a:t>
            </a:r>
            <a:r>
              <a:rPr lang="en-US" dirty="0" smtClean="0"/>
              <a:t>.”</a:t>
            </a:r>
          </a:p>
          <a:p>
            <a:r>
              <a:rPr lang="en-US" dirty="0"/>
              <a:t>The Bible also tells us that true repentance will result in a change of </a:t>
            </a:r>
            <a:r>
              <a:rPr lang="en-US" dirty="0" smtClean="0"/>
              <a:t>actions.</a:t>
            </a:r>
          </a:p>
          <a:p>
            <a:r>
              <a:rPr lang="en-US" dirty="0" smtClean="0"/>
              <a:t> Acts 3:19, Repent therefore, and turn back, that your sins may be blotted out.</a:t>
            </a:r>
          </a:p>
          <a:p>
            <a:r>
              <a:rPr lang="en-US" dirty="0"/>
              <a:t>To repent, in relation to salvation, is to change your mind in regard to Jesus </a:t>
            </a:r>
            <a:r>
              <a:rPr lang="en-US" dirty="0" smtClean="0"/>
              <a:t>Christ.</a:t>
            </a:r>
          </a:p>
          <a:p>
            <a:r>
              <a:rPr lang="en-US" dirty="0" smtClean="0"/>
              <a:t>Biblical </a:t>
            </a:r>
            <a:r>
              <a:rPr lang="en-US" dirty="0"/>
              <a:t>repentance, in relation to salvation, is changing your mind from rejection of Christ to faith in Christ.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78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Repentance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 Corinthians 5:17  </a:t>
            </a:r>
            <a:r>
              <a:rPr lang="en-US" b="1" baseline="30000" dirty="0"/>
              <a:t>17 </a:t>
            </a:r>
            <a:r>
              <a:rPr lang="en-US" dirty="0"/>
              <a:t>Therefore, if anyone is </a:t>
            </a:r>
            <a:r>
              <a:rPr lang="en-US" i="1" baseline="30000" dirty="0" err="1">
                <a:hlinkClick r:id="rId3" action="ppaction://hlinkfile"/>
              </a:rPr>
              <a:t>i</a:t>
            </a:r>
            <a:r>
              <a:rPr lang="en-US" dirty="0" err="1"/>
              <a:t>in</a:t>
            </a:r>
            <a:r>
              <a:rPr lang="en-US" dirty="0"/>
              <a:t> Christ, he is </a:t>
            </a:r>
            <a:r>
              <a:rPr lang="en-US" i="1" baseline="30000" dirty="0" err="1">
                <a:hlinkClick r:id="rId4" action="ppaction://hlinkfile"/>
              </a:rPr>
              <a:t>j</a:t>
            </a:r>
            <a:r>
              <a:rPr lang="en-US" dirty="0" err="1"/>
              <a:t>a</a:t>
            </a:r>
            <a:r>
              <a:rPr lang="en-US" dirty="0"/>
              <a:t> new creation.</a:t>
            </a:r>
            <a:r>
              <a:rPr lang="en-US" i="1" baseline="30000" dirty="0">
                <a:hlinkClick r:id="rId5" action="ppaction://hlinkfile"/>
              </a:rPr>
              <a:t>2</a:t>
            </a:r>
            <a:r>
              <a:rPr lang="en-US" dirty="0"/>
              <a:t> </a:t>
            </a:r>
            <a:r>
              <a:rPr lang="en-US" i="1" baseline="30000" dirty="0" err="1">
                <a:hlinkClick r:id="rId6" action="ppaction://hlinkfile"/>
              </a:rPr>
              <a:t>k</a:t>
            </a:r>
            <a:r>
              <a:rPr lang="en-US" dirty="0" err="1"/>
              <a:t>The</a:t>
            </a:r>
            <a:r>
              <a:rPr lang="en-US" dirty="0"/>
              <a:t> old has passed away; behold, the new has come.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94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St. Paul’s </a:t>
            </a:r>
            <a:r>
              <a:rPr lang="en-US" dirty="0" smtClean="0"/>
              <a:t>Good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Stop telling lies.</a:t>
            </a:r>
          </a:p>
          <a:p>
            <a:r>
              <a:rPr lang="en-US" dirty="0" smtClean="0"/>
              <a:t>Don’t let anger control you.</a:t>
            </a:r>
          </a:p>
          <a:p>
            <a:r>
              <a:rPr lang="en-US" dirty="0" smtClean="0"/>
              <a:t>Give generously to others.</a:t>
            </a:r>
          </a:p>
          <a:p>
            <a:r>
              <a:rPr lang="en-US" dirty="0" smtClean="0"/>
              <a:t>Don’t use foul or abusive language.</a:t>
            </a:r>
          </a:p>
          <a:p>
            <a:r>
              <a:rPr lang="en-US" dirty="0" smtClean="0"/>
              <a:t>Be kind to each other, tenderhearted, and forgiving.</a:t>
            </a:r>
          </a:p>
          <a:p>
            <a:r>
              <a:rPr lang="en-US" dirty="0" smtClean="0"/>
              <a:t>Stay away from sexual immorality and obscene jokes.</a:t>
            </a:r>
          </a:p>
          <a:p>
            <a:r>
              <a:rPr lang="en-US" dirty="0" smtClean="0"/>
              <a:t>Don’t get drunk.</a:t>
            </a:r>
          </a:p>
          <a:p>
            <a:r>
              <a:rPr lang="en-US" dirty="0" smtClean="0"/>
              <a:t>Instead, fill yourself with God’s Spirit, and sing his praises.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34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55</TotalTime>
  <Words>510</Words>
  <Application>Microsoft Office PowerPoint</Application>
  <PresentationFormat>On-screen Show (4:3)</PresentationFormat>
  <Paragraphs>41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God Loves Us</vt:lpstr>
      <vt:lpstr>God is Love</vt:lpstr>
      <vt:lpstr>God Loves Us</vt:lpstr>
      <vt:lpstr>God of Judgement</vt:lpstr>
      <vt:lpstr>The Works of the Flesh</vt:lpstr>
      <vt:lpstr>Repentance</vt:lpstr>
      <vt:lpstr>Repentance</vt:lpstr>
      <vt:lpstr>St. Paul’s Good Characteristics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Loves Us</dc:title>
  <dc:creator>Sandy</dc:creator>
  <cp:lastModifiedBy>Sandy</cp:lastModifiedBy>
  <cp:revision>18</cp:revision>
  <dcterms:created xsi:type="dcterms:W3CDTF">2013-04-15T15:42:55Z</dcterms:created>
  <dcterms:modified xsi:type="dcterms:W3CDTF">2014-06-17T01:33:15Z</dcterms:modified>
</cp:coreProperties>
</file>