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68" r:id="rId5"/>
    <p:sldId id="262" r:id="rId6"/>
    <p:sldId id="269" r:id="rId7"/>
    <p:sldId id="270" r:id="rId8"/>
    <p:sldId id="271" r:id="rId9"/>
    <p:sldId id="272" r:id="rId10"/>
    <p:sldId id="273" r:id="rId11"/>
    <p:sldId id="274" r:id="rId12"/>
    <p:sldId id="275" r:id="rId13"/>
    <p:sldId id="277"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1" d="100"/>
          <a:sy n="81" d="100"/>
        </p:scale>
        <p:origin x="-300"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9/20/2014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9/20/2014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9/20/2014</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Serving God</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Romans 7:6</a:t>
            </a:r>
            <a:br>
              <a:rPr lang="en-US" dirty="0" smtClean="0"/>
            </a:br>
            <a:r>
              <a:rPr lang="en-US" dirty="0">
                <a:effectLst/>
              </a:rPr>
              <a:t>But now, by dying to what once bound us, we have been released from the law so that we serve in the new way of the Spirit, and not in the old way of the written code.</a:t>
            </a:r>
            <a:endParaRPr lang="en-US" dirty="0"/>
          </a:p>
        </p:txBody>
      </p:sp>
    </p:spTree>
    <p:extLst>
      <p:ext uri="{BB962C8B-B14F-4D97-AF65-F5344CB8AC3E}">
        <p14:creationId xmlns:p14="http://schemas.microsoft.com/office/powerpoint/2010/main" val="96235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Galatians 5:13</a:t>
            </a:r>
            <a:br>
              <a:rPr lang="en-US" dirty="0" smtClean="0"/>
            </a:br>
            <a:r>
              <a:rPr lang="en-US" dirty="0">
                <a:effectLst/>
              </a:rPr>
              <a:t>You, my brothers and sisters, were called to be free. But do not use your freedom to indulge the flesh; rather, serve one another humbly in love.</a:t>
            </a:r>
            <a:endParaRPr lang="en-US" dirty="0"/>
          </a:p>
        </p:txBody>
      </p:sp>
    </p:spTree>
    <p:extLst>
      <p:ext uri="{BB962C8B-B14F-4D97-AF65-F5344CB8AC3E}">
        <p14:creationId xmlns:p14="http://schemas.microsoft.com/office/powerpoint/2010/main" val="11912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rPr>
              <a:t>Colossians 3:24 Since </a:t>
            </a:r>
            <a:r>
              <a:rPr lang="en-US" dirty="0">
                <a:effectLst/>
              </a:rPr>
              <a:t>you know that you will receive an inheritance from the Lord as a reward. It is the Lord Christ you are serving.</a:t>
            </a:r>
            <a:endParaRPr lang="en-US" dirty="0"/>
          </a:p>
        </p:txBody>
      </p:sp>
    </p:spTree>
    <p:extLst>
      <p:ext uri="{BB962C8B-B14F-4D97-AF65-F5344CB8AC3E}">
        <p14:creationId xmlns:p14="http://schemas.microsoft.com/office/powerpoint/2010/main" val="306119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Do not put God in a box for serving</a:t>
            </a:r>
            <a:br>
              <a:rPr lang="en-US" dirty="0" smtClean="0"/>
            </a:br>
            <a:r>
              <a:rPr lang="en-US" dirty="0" smtClean="0"/>
              <a:t>Just like you would not want God to put you in a box </a:t>
            </a:r>
            <a:r>
              <a:rPr lang="en-US" smtClean="0"/>
              <a:t>for serving.</a:t>
            </a:r>
            <a:endParaRPr lang="en-US" dirty="0"/>
          </a:p>
        </p:txBody>
      </p:sp>
    </p:spTree>
    <p:extLst>
      <p:ext uri="{BB962C8B-B14F-4D97-AF65-F5344CB8AC3E}">
        <p14:creationId xmlns:p14="http://schemas.microsoft.com/office/powerpoint/2010/main" val="39747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John 12:26 Whoever </a:t>
            </a:r>
            <a:r>
              <a:rPr lang="en-US" dirty="0"/>
              <a:t>serves me must follow me; and where I am, my servant also will be. My Father will honor the one who serves me.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smtClean="0">
                <a:effectLst/>
              </a:rPr>
              <a:t>Luke 4:8</a:t>
            </a:r>
            <a:r>
              <a:rPr lang="en-US" dirty="0">
                <a:effectLst/>
              </a:rPr>
              <a:t/>
            </a:r>
            <a:br>
              <a:rPr lang="en-US" dirty="0">
                <a:effectLst/>
              </a:rPr>
            </a:br>
            <a:r>
              <a:rPr lang="en-US" dirty="0" smtClean="0">
                <a:effectLst/>
              </a:rPr>
              <a:t>Jesus </a:t>
            </a:r>
            <a:r>
              <a:rPr lang="en-US" dirty="0">
                <a:effectLst/>
              </a:rPr>
              <a:t>answered, “It is written: ‘Worship the Lord your God and serve him only</a:t>
            </a:r>
            <a:r>
              <a:rPr lang="en-US" dirty="0" smtClean="0">
                <a:effectLst/>
              </a:rPr>
              <a:t>.”</a:t>
            </a:r>
            <a:endParaRPr lang="en-US" dirty="0"/>
          </a:p>
        </p:txBody>
      </p:sp>
    </p:spTree>
    <p:extLst>
      <p:ext uri="{BB962C8B-B14F-4D97-AF65-F5344CB8AC3E}">
        <p14:creationId xmlns:p14="http://schemas.microsoft.com/office/powerpoint/2010/main" val="32394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1969477"/>
            <a:ext cx="8686800" cy="3740863"/>
          </a:xfrm>
        </p:spPr>
        <p:txBody>
          <a:bodyPr>
            <a:normAutofit fontScale="90000"/>
          </a:bodyPr>
          <a:lstStyle/>
          <a:p>
            <a:r>
              <a:rPr lang="en-US" dirty="0" smtClean="0">
                <a:effectLst/>
              </a:rPr>
              <a:t>Luke 16:13</a:t>
            </a:r>
            <a:br>
              <a:rPr lang="en-US" dirty="0" smtClean="0">
                <a:effectLst/>
              </a:rPr>
            </a:br>
            <a:r>
              <a:rPr lang="en-US" dirty="0" smtClean="0">
                <a:effectLst/>
              </a:rPr>
              <a:t>“</a:t>
            </a:r>
            <a:r>
              <a:rPr lang="en-US" dirty="0">
                <a:effectLst/>
              </a:rPr>
              <a:t>No one can serve two masters. Either you will hate the one and love the other, or you will be devoted to the one and despise the other. You cannot serve both God and money.”</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1829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785446"/>
            <a:ext cx="8686800" cy="4924894"/>
          </a:xfrm>
        </p:spPr>
        <p:txBody>
          <a:bodyPr/>
          <a:lstStyle/>
          <a:p>
            <a:r>
              <a:rPr lang="en-US" dirty="0" smtClean="0"/>
              <a:t>Serving God can be interesting </a:t>
            </a:r>
            <a:endParaRPr lang="en-US" dirty="0"/>
          </a:p>
        </p:txBody>
      </p:sp>
    </p:spTree>
    <p:extLst>
      <p:ext uri="{BB962C8B-B14F-4D97-AF65-F5344CB8AC3E}">
        <p14:creationId xmlns:p14="http://schemas.microsoft.com/office/powerpoint/2010/main" val="136060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Serving God can be fun</a:t>
            </a:r>
            <a:endParaRPr lang="en-US" dirty="0"/>
          </a:p>
        </p:txBody>
      </p:sp>
    </p:spTree>
    <p:extLst>
      <p:ext uri="{BB962C8B-B14F-4D97-AF65-F5344CB8AC3E}">
        <p14:creationId xmlns:p14="http://schemas.microsoft.com/office/powerpoint/2010/main" val="27498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Serving God can be scary</a:t>
            </a:r>
            <a:endParaRPr lang="en-US" dirty="0"/>
          </a:p>
        </p:txBody>
      </p:sp>
    </p:spTree>
    <p:extLst>
      <p:ext uri="{BB962C8B-B14F-4D97-AF65-F5344CB8AC3E}">
        <p14:creationId xmlns:p14="http://schemas.microsoft.com/office/powerpoint/2010/main" val="7457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Serving God can be hard</a:t>
            </a:r>
            <a:endParaRPr lang="en-US" dirty="0"/>
          </a:p>
        </p:txBody>
      </p:sp>
    </p:spTree>
    <p:extLst>
      <p:ext uri="{BB962C8B-B14F-4D97-AF65-F5344CB8AC3E}">
        <p14:creationId xmlns:p14="http://schemas.microsoft.com/office/powerpoint/2010/main" val="28964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Serving God can be exciting</a:t>
            </a:r>
            <a:endParaRPr lang="en-US" dirty="0"/>
          </a:p>
        </p:txBody>
      </p:sp>
    </p:spTree>
    <p:extLst>
      <p:ext uri="{BB962C8B-B14F-4D97-AF65-F5344CB8AC3E}">
        <p14:creationId xmlns:p14="http://schemas.microsoft.com/office/powerpoint/2010/main" val="22953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1422EB-74B4-4712-857F-F1A4DC39819F}">
  <ds:schemaRefs>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5311DC03-8993-40C8-9D32-00F1769E8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2C2A88A-35BC-4BFD-88A5-D147CC1F3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Words>
  <Application>Microsoft Office PowerPoint</Application>
  <PresentationFormat>Custom</PresentationFormat>
  <Paragraphs>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Cherry Blossom 16x9</vt:lpstr>
      <vt:lpstr>Serving God</vt:lpstr>
      <vt:lpstr> John 12:26 Whoever serves me must follow me; and where I am, my servant also will be. My Father will honor the one who serves me.</vt:lpstr>
      <vt:lpstr>   Luke 4:8 Jesus answered, “It is written: ‘Worship the Lord your God and serve him only.”</vt:lpstr>
      <vt:lpstr>Luke 16:13 “No one can serve two masters. Either you will hate the one and love the other, or you will be devoted to the one and despise the other. You cannot serve both God and money.” </vt:lpstr>
      <vt:lpstr>Serving God can be interesting </vt:lpstr>
      <vt:lpstr>Serving God can be fun</vt:lpstr>
      <vt:lpstr>Serving God can be scary</vt:lpstr>
      <vt:lpstr>Serving God can be hard</vt:lpstr>
      <vt:lpstr>Serving God can be exciting</vt:lpstr>
      <vt:lpstr>Romans 7:6 But now, by dying to what once bound us, we have been released from the law so that we serve in the new way of the Spirit, and not in the old way of the written code.</vt:lpstr>
      <vt:lpstr>Galatians 5:13 You, my brothers and sisters, were called to be free. But do not use your freedom to indulge the flesh; rather, serve one another humbly in love.</vt:lpstr>
      <vt:lpstr>Colossians 3:24 Since you know that you will receive an inheritance from the Lord as a reward. It is the Lord Christ you are serving.</vt:lpstr>
      <vt:lpstr>Do not put God in a box for serving Just like you would not want God to put you in a box for serving.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2013-07-30T20:14:24Z</dcterms:created>
  <dcterms:modified xsi:type="dcterms:W3CDTF">2014-09-20T23:49:30Z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