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8" r:id="rId7"/>
    <p:sldId id="267" r:id="rId8"/>
    <p:sldId id="261" r:id="rId9"/>
    <p:sldId id="262" r:id="rId10"/>
    <p:sldId id="263"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fld id="{B5D96CA5-243B-4756-BC40-D785C049335B}" type="datetimeFigureOut">
              <a:rPr lang="en-US" smtClean="0"/>
              <a:t>6/21/2014</a:t>
            </a:fld>
            <a:endParaRPr lang="en-US"/>
          </a:p>
        </p:txBody>
      </p:sp>
      <p:sp>
        <p:nvSpPr>
          <p:cNvPr id="17" name="Slide Number Placeholder 16"/>
          <p:cNvSpPr>
            <a:spLocks noGrp="1"/>
          </p:cNvSpPr>
          <p:nvPr>
            <p:ph type="sldNum" sz="quarter" idx="11"/>
          </p:nvPr>
        </p:nvSpPr>
        <p:spPr/>
        <p:txBody>
          <a:bodyPr/>
          <a:lstStyle/>
          <a:p>
            <a:fld id="{73B1D378-8435-4834-BC30-97098A17D005}" type="slidenum">
              <a:rPr lang="en-US" smtClean="0"/>
              <a:t>‹#›</a:t>
            </a:fld>
            <a:endParaRPr lang="en-US"/>
          </a:p>
        </p:txBody>
      </p:sp>
      <p:sp>
        <p:nvSpPr>
          <p:cNvPr id="19" name="Footer Placeholder 1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D96CA5-243B-4756-BC40-D785C049335B}" type="datetimeFigureOut">
              <a:rPr lang="en-US" smtClean="0"/>
              <a:t>6/21/2014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1D378-8435-4834-BC30-97098A17D00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D96CA5-243B-4756-BC40-D785C049335B}" type="datetimeFigureOut">
              <a:rPr lang="en-US" smtClean="0"/>
              <a:t>6/21/2014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1D378-8435-4834-BC30-97098A17D005}" type="slidenum">
              <a:rPr lang="en-US" smtClean="0"/>
              <a:t>‹#›</a:t>
            </a:fld>
            <a:endParaRPr lang="en-US"/>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fld id="{B5D96CA5-243B-4756-BC40-D785C049335B}" type="datetimeFigureOut">
              <a:rPr lang="en-US" smtClean="0"/>
              <a:t>6/21/2014</a:t>
            </a:fld>
            <a:endParaRPr lang="en-US"/>
          </a:p>
        </p:txBody>
      </p:sp>
      <p:sp>
        <p:nvSpPr>
          <p:cNvPr id="12" name="Slide Number Placeholder 11"/>
          <p:cNvSpPr>
            <a:spLocks noGrp="1"/>
          </p:cNvSpPr>
          <p:nvPr>
            <p:ph type="sldNum" sz="quarter" idx="15"/>
          </p:nvPr>
        </p:nvSpPr>
        <p:spPr/>
        <p:txBody>
          <a:bodyPr/>
          <a:lstStyle/>
          <a:p>
            <a:fld id="{73B1D378-8435-4834-BC30-97098A17D005}" type="slidenum">
              <a:rPr lang="en-US" smtClean="0"/>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fld id="{B5D96CA5-243B-4756-BC40-D785C049335B}" type="datetimeFigureOut">
              <a:rPr lang="en-US" smtClean="0"/>
              <a:t>6/21/2014</a:t>
            </a:fld>
            <a:endParaRPr lang="en-US"/>
          </a:p>
        </p:txBody>
      </p:sp>
      <p:sp>
        <p:nvSpPr>
          <p:cNvPr id="14" name="Slide Number Placeholder 13"/>
          <p:cNvSpPr>
            <a:spLocks noGrp="1"/>
          </p:cNvSpPr>
          <p:nvPr>
            <p:ph type="sldNum" sz="quarter" idx="11"/>
          </p:nvPr>
        </p:nvSpPr>
        <p:spPr/>
        <p:txBody>
          <a:bodyPr/>
          <a:lstStyle/>
          <a:p>
            <a:fld id="{73B1D378-8435-4834-BC30-97098A17D005}"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fld id="{B5D96CA5-243B-4756-BC40-D785C049335B}" type="datetimeFigureOut">
              <a:rPr lang="en-US" smtClean="0"/>
              <a:t>6/21/2014</a:t>
            </a:fld>
            <a:endParaRPr lang="en-US"/>
          </a:p>
        </p:txBody>
      </p:sp>
      <p:sp>
        <p:nvSpPr>
          <p:cNvPr id="12" name="Slide Number Placeholder 11"/>
          <p:cNvSpPr>
            <a:spLocks noGrp="1"/>
          </p:cNvSpPr>
          <p:nvPr>
            <p:ph type="sldNum" sz="quarter" idx="16"/>
          </p:nvPr>
        </p:nvSpPr>
        <p:spPr/>
        <p:txBody>
          <a:bodyPr/>
          <a:lstStyle/>
          <a:p>
            <a:fld id="{73B1D378-8435-4834-BC30-97098A17D005}" type="slidenum">
              <a:rPr lang="en-US" smtClean="0"/>
              <a:t>‹#›</a:t>
            </a:fld>
            <a:endParaRPr lang="en-US"/>
          </a:p>
        </p:txBody>
      </p:sp>
      <p:sp>
        <p:nvSpPr>
          <p:cNvPr id="13" name="Footer Placeholder 12"/>
          <p:cNvSpPr>
            <a:spLocks noGrp="1"/>
          </p:cNvSpPr>
          <p:nvPr>
            <p:ph type="ftr" sz="quarter" idx="17"/>
          </p:nvPr>
        </p:nvSpPr>
        <p:spPr/>
        <p:txBody>
          <a:bodyPr/>
          <a:lstStyle/>
          <a:p>
            <a:endParaRPr lang="en-US"/>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fld id="{B5D96CA5-243B-4756-BC40-D785C049335B}" type="datetimeFigureOut">
              <a:rPr lang="en-US" smtClean="0"/>
              <a:t>6/21/2014</a:t>
            </a:fld>
            <a:endParaRPr lang="en-US"/>
          </a:p>
        </p:txBody>
      </p:sp>
      <p:sp>
        <p:nvSpPr>
          <p:cNvPr id="12" name="Slide Number Placeholder 11"/>
          <p:cNvSpPr>
            <a:spLocks noGrp="1"/>
          </p:cNvSpPr>
          <p:nvPr>
            <p:ph type="sldNum" sz="quarter" idx="17"/>
          </p:nvPr>
        </p:nvSpPr>
        <p:spPr/>
        <p:txBody>
          <a:bodyPr/>
          <a:lstStyle/>
          <a:p>
            <a:fld id="{73B1D378-8435-4834-BC30-97098A17D005}" type="slidenum">
              <a:rPr lang="en-US" smtClean="0"/>
              <a:t>‹#›</a:t>
            </a:fld>
            <a:endParaRPr lang="en-US"/>
          </a:p>
        </p:txBody>
      </p:sp>
      <p:sp>
        <p:nvSpPr>
          <p:cNvPr id="13" name="Footer Placeholder 12"/>
          <p:cNvSpPr>
            <a:spLocks noGrp="1"/>
          </p:cNvSpPr>
          <p:nvPr>
            <p:ph type="ftr" sz="quarter" idx="18"/>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fld id="{B5D96CA5-243B-4756-BC40-D785C049335B}" type="datetimeFigureOut">
              <a:rPr lang="en-US" smtClean="0"/>
              <a:t>6/21/2014</a:t>
            </a:fld>
            <a:endParaRPr lang="en-US"/>
          </a:p>
        </p:txBody>
      </p:sp>
      <p:sp>
        <p:nvSpPr>
          <p:cNvPr id="16" name="Slide Number Placeholder 15"/>
          <p:cNvSpPr>
            <a:spLocks noGrp="1"/>
          </p:cNvSpPr>
          <p:nvPr>
            <p:ph type="sldNum" sz="quarter" idx="11"/>
          </p:nvPr>
        </p:nvSpPr>
        <p:spPr/>
        <p:txBody>
          <a:bodyPr/>
          <a:lstStyle/>
          <a:p>
            <a:fld id="{73B1D378-8435-4834-BC30-97098A17D005}"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B5D96CA5-243B-4756-BC40-D785C049335B}" type="datetimeFigureOut">
              <a:rPr lang="en-US" smtClean="0"/>
              <a:t>6/21/2014</a:t>
            </a:fld>
            <a:endParaRPr lang="en-US"/>
          </a:p>
        </p:txBody>
      </p:sp>
      <p:sp>
        <p:nvSpPr>
          <p:cNvPr id="8" name="Slide Number Placeholder 7"/>
          <p:cNvSpPr>
            <a:spLocks noGrp="1"/>
          </p:cNvSpPr>
          <p:nvPr>
            <p:ph type="sldNum" sz="quarter" idx="11"/>
          </p:nvPr>
        </p:nvSpPr>
        <p:spPr/>
        <p:txBody>
          <a:bodyPr/>
          <a:lstStyle/>
          <a:p>
            <a:fld id="{73B1D378-8435-4834-BC30-97098A17D005}"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fld id="{B5D96CA5-243B-4756-BC40-D785C049335B}" type="datetimeFigureOut">
              <a:rPr lang="en-US" smtClean="0"/>
              <a:t>6/21/2014</a:t>
            </a:fld>
            <a:endParaRPr lang="en-US"/>
          </a:p>
        </p:txBody>
      </p:sp>
      <p:sp>
        <p:nvSpPr>
          <p:cNvPr id="19" name="Slide Number Placeholder 18"/>
          <p:cNvSpPr>
            <a:spLocks noGrp="1"/>
          </p:cNvSpPr>
          <p:nvPr>
            <p:ph type="sldNum" sz="quarter" idx="16"/>
          </p:nvPr>
        </p:nvSpPr>
        <p:spPr/>
        <p:txBody>
          <a:bodyPr/>
          <a:lstStyle/>
          <a:p>
            <a:fld id="{73B1D378-8435-4834-BC30-97098A17D005}" type="slidenum">
              <a:rPr lang="en-US" smtClean="0"/>
              <a:t>‹#›</a:t>
            </a:fld>
            <a:endParaRPr lang="en-US"/>
          </a:p>
        </p:txBody>
      </p:sp>
      <p:sp>
        <p:nvSpPr>
          <p:cNvPr id="23" name="Footer Placeholder 22"/>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fld id="{B5D96CA5-243B-4756-BC40-D785C049335B}" type="datetimeFigureOut">
              <a:rPr lang="en-US" smtClean="0"/>
              <a:t>6/21/2014</a:t>
            </a:fld>
            <a:endParaRPr lang="en-US"/>
          </a:p>
        </p:txBody>
      </p:sp>
      <p:sp>
        <p:nvSpPr>
          <p:cNvPr id="14" name="Slide Number Placeholder 13"/>
          <p:cNvSpPr>
            <a:spLocks noGrp="1"/>
          </p:cNvSpPr>
          <p:nvPr>
            <p:ph type="sldNum" sz="quarter" idx="15"/>
          </p:nvPr>
        </p:nvSpPr>
        <p:spPr>
          <a:xfrm>
            <a:off x="4038600" y="6172200"/>
            <a:ext cx="1066800" cy="304800"/>
          </a:xfrm>
        </p:spPr>
        <p:txBody>
          <a:bodyPr/>
          <a:lstStyle/>
          <a:p>
            <a:fld id="{73B1D378-8435-4834-BC30-97098A17D005}" type="slidenum">
              <a:rPr lang="en-US" smtClean="0"/>
              <a:t>‹#›</a:t>
            </a:fld>
            <a:endParaRPr lang="en-US"/>
          </a:p>
        </p:txBody>
      </p:sp>
      <p:sp>
        <p:nvSpPr>
          <p:cNvPr id="15" name="Footer Placeholder 14"/>
          <p:cNvSpPr>
            <a:spLocks noGrp="1"/>
          </p:cNvSpPr>
          <p:nvPr>
            <p:ph type="ftr" sz="quarter" idx="16"/>
          </p:nvPr>
        </p:nvSpPr>
        <p:spPr>
          <a:xfrm>
            <a:off x="1447800" y="6486525"/>
            <a:ext cx="6248400" cy="29210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B5D96CA5-243B-4756-BC40-D785C049335B}" type="datetimeFigureOut">
              <a:rPr lang="en-US" smtClean="0"/>
              <a:t>6/21/2014</a:t>
            </a:fld>
            <a:endParaRPr lang="en-US"/>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US"/>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73B1D378-8435-4834-BC30-97098A17D005}" type="slidenum">
              <a:rPr lang="en-US" smtClean="0"/>
              <a:t>‹#›</a:t>
            </a:fld>
            <a:endParaRPr lang="en-US"/>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title"/>
          </p:nvPr>
        </p:nvSpPr>
        <p:spPr/>
        <p:txBody>
          <a:bodyPr/>
          <a:lstStyle/>
          <a:p>
            <a:r>
              <a:rPr lang="en-US" dirty="0" smtClean="0"/>
              <a:t>God So Loves a Cheerful Giver</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38400" y="3782291"/>
            <a:ext cx="4267200" cy="3048000"/>
          </a:xfrm>
          <a:prstGeom prst="rect">
            <a:avLst/>
          </a:prstGeom>
        </p:spPr>
      </p:pic>
    </p:spTree>
    <p:extLst>
      <p:ext uri="{BB962C8B-B14F-4D97-AF65-F5344CB8AC3E}">
        <p14:creationId xmlns:p14="http://schemas.microsoft.com/office/powerpoint/2010/main" val="3156554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533400" y="2057400"/>
            <a:ext cx="8229600" cy="4075176"/>
          </a:xfrm>
        </p:spPr>
        <p:txBody>
          <a:bodyPr/>
          <a:lstStyle/>
          <a:p>
            <a:r>
              <a:rPr lang="en-US" dirty="0" smtClean="0"/>
              <a:t>Part of the verse is worded like this: I fast twice a week and give a tenth of all I get.</a:t>
            </a:r>
          </a:p>
          <a:p>
            <a:r>
              <a:rPr lang="en-US" dirty="0" smtClean="0"/>
              <a:t>I think that it is good to fast twice a week and give a tenth of all you get, but keep it between you and God.</a:t>
            </a:r>
          </a:p>
          <a:p>
            <a:r>
              <a:rPr lang="en-US" dirty="0" smtClean="0"/>
              <a:t>Let the Lord see you fast and give in Silence.</a:t>
            </a:r>
          </a:p>
          <a:p>
            <a:endParaRPr lang="en-US" dirty="0"/>
          </a:p>
        </p:txBody>
      </p:sp>
      <p:sp>
        <p:nvSpPr>
          <p:cNvPr id="3" name="Title 2"/>
          <p:cNvSpPr>
            <a:spLocks noGrp="1"/>
          </p:cNvSpPr>
          <p:nvPr>
            <p:ph type="title"/>
          </p:nvPr>
        </p:nvSpPr>
        <p:spPr/>
        <p:txBody>
          <a:bodyPr/>
          <a:lstStyle/>
          <a:p>
            <a:r>
              <a:rPr lang="en-US" dirty="0" smtClean="0"/>
              <a:t>LUKE 18:12</a:t>
            </a:r>
            <a:endParaRPr lang="en-US" dirty="0"/>
          </a:p>
        </p:txBody>
      </p:sp>
    </p:spTree>
    <p:extLst>
      <p:ext uri="{BB962C8B-B14F-4D97-AF65-F5344CB8AC3E}">
        <p14:creationId xmlns:p14="http://schemas.microsoft.com/office/powerpoint/2010/main" val="1433636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533400" y="2057400"/>
            <a:ext cx="8229600" cy="4075176"/>
          </a:xfrm>
        </p:spPr>
        <p:txBody>
          <a:bodyPr/>
          <a:lstStyle/>
          <a:p>
            <a:r>
              <a:rPr lang="en-US" dirty="0" smtClean="0"/>
              <a:t>For everyone who exalts himself will be humbled, and he who humbles himself will be exalted.</a:t>
            </a:r>
            <a:endParaRPr lang="en-US" dirty="0"/>
          </a:p>
        </p:txBody>
      </p:sp>
      <p:sp>
        <p:nvSpPr>
          <p:cNvPr id="3" name="Title 2"/>
          <p:cNvSpPr>
            <a:spLocks noGrp="1"/>
          </p:cNvSpPr>
          <p:nvPr>
            <p:ph type="title"/>
          </p:nvPr>
        </p:nvSpPr>
        <p:spPr/>
        <p:txBody>
          <a:bodyPr/>
          <a:lstStyle/>
          <a:p>
            <a:r>
              <a:rPr lang="en-US" dirty="0" smtClean="0"/>
              <a:t>Luke 18:14 (Part of the verse)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1400" y="3429000"/>
            <a:ext cx="2124075" cy="2152650"/>
          </a:xfrm>
          <a:prstGeom prst="rect">
            <a:avLst/>
          </a:prstGeom>
        </p:spPr>
      </p:pic>
    </p:spTree>
    <p:extLst>
      <p:ext uri="{BB962C8B-B14F-4D97-AF65-F5344CB8AC3E}">
        <p14:creationId xmlns:p14="http://schemas.microsoft.com/office/powerpoint/2010/main" val="1647242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533400" y="2057400"/>
            <a:ext cx="8229600" cy="4075176"/>
          </a:xfrm>
        </p:spPr>
        <p:txBody>
          <a:bodyPr/>
          <a:lstStyle/>
          <a:p>
            <a:r>
              <a:rPr lang="en-US" dirty="0" smtClean="0"/>
              <a:t>Please Give God what is His and be sure to prepare your heart to be a cheerful giver for God.</a:t>
            </a:r>
            <a:endParaRPr lang="en-US" dirty="0"/>
          </a:p>
        </p:txBody>
      </p:sp>
      <p:sp>
        <p:nvSpPr>
          <p:cNvPr id="3" name="Title 2"/>
          <p:cNvSpPr>
            <a:spLocks noGrp="1"/>
          </p:cNvSpPr>
          <p:nvPr>
            <p:ph type="title"/>
          </p:nvPr>
        </p:nvSpPr>
        <p:spPr/>
        <p:txBody>
          <a:bodyPr/>
          <a:lstStyle/>
          <a:p>
            <a:r>
              <a:rPr lang="en-US" dirty="0" smtClean="0"/>
              <a:t>Closing remarks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9450" y="3276600"/>
            <a:ext cx="2705100" cy="1685925"/>
          </a:xfrm>
          <a:prstGeom prst="rect">
            <a:avLst/>
          </a:prstGeom>
        </p:spPr>
      </p:pic>
    </p:spTree>
    <p:extLst>
      <p:ext uri="{BB962C8B-B14F-4D97-AF65-F5344CB8AC3E}">
        <p14:creationId xmlns:p14="http://schemas.microsoft.com/office/powerpoint/2010/main" val="2376104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Each man should give what he has decided in his heart to give, not reluctantly or under compulsion, for God loves a cheerful giver.</a:t>
            </a:r>
            <a:endParaRPr lang="en-US" dirty="0"/>
          </a:p>
        </p:txBody>
      </p:sp>
      <p:sp>
        <p:nvSpPr>
          <p:cNvPr id="3" name="Title 2"/>
          <p:cNvSpPr>
            <a:spLocks noGrp="1"/>
          </p:cNvSpPr>
          <p:nvPr>
            <p:ph type="title"/>
          </p:nvPr>
        </p:nvSpPr>
        <p:spPr/>
        <p:txBody>
          <a:bodyPr/>
          <a:lstStyle/>
          <a:p>
            <a:r>
              <a:rPr lang="en-US" dirty="0" smtClean="0"/>
              <a:t>2</a:t>
            </a:r>
            <a:r>
              <a:rPr lang="en-US" baseline="30000" dirty="0" smtClean="0"/>
              <a:t>nd</a:t>
            </a:r>
            <a:r>
              <a:rPr lang="en-US" dirty="0" smtClean="0"/>
              <a:t> </a:t>
            </a:r>
            <a:r>
              <a:rPr lang="en-US" dirty="0" err="1" smtClean="0"/>
              <a:t>Corithians</a:t>
            </a:r>
            <a:r>
              <a:rPr lang="en-US" dirty="0" smtClean="0"/>
              <a:t> 9:7</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90800" y="3352800"/>
            <a:ext cx="3886200" cy="2586089"/>
          </a:xfrm>
          <a:prstGeom prst="rect">
            <a:avLst/>
          </a:prstGeom>
        </p:spPr>
      </p:pic>
    </p:spTree>
    <p:extLst>
      <p:ext uri="{BB962C8B-B14F-4D97-AF65-F5344CB8AC3E}">
        <p14:creationId xmlns:p14="http://schemas.microsoft.com/office/powerpoint/2010/main" val="3849172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It is important that we should be obedient to God and give 10% of tithes each and every month.</a:t>
            </a:r>
            <a:endParaRPr lang="en-US" dirty="0"/>
          </a:p>
        </p:txBody>
      </p:sp>
      <p:sp>
        <p:nvSpPr>
          <p:cNvPr id="3" name="Title 2"/>
          <p:cNvSpPr>
            <a:spLocks noGrp="1"/>
          </p:cNvSpPr>
          <p:nvPr>
            <p:ph type="title"/>
          </p:nvPr>
        </p:nvSpPr>
        <p:spPr/>
        <p:txBody>
          <a:bodyPr/>
          <a:lstStyle/>
          <a:p>
            <a:r>
              <a:rPr lang="en-US" dirty="0" smtClean="0"/>
              <a:t>GIVING</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29000" y="3811298"/>
            <a:ext cx="2619375" cy="1743075"/>
          </a:xfrm>
          <a:prstGeom prst="rect">
            <a:avLst/>
          </a:prstGeom>
        </p:spPr>
      </p:pic>
    </p:spTree>
    <p:extLst>
      <p:ext uri="{BB962C8B-B14F-4D97-AF65-F5344CB8AC3E}">
        <p14:creationId xmlns:p14="http://schemas.microsoft.com/office/powerpoint/2010/main" val="752205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lstStyle/>
          <a:p>
            <a:r>
              <a:rPr lang="en-US" dirty="0" smtClean="0"/>
              <a:t>I think that if we are truthful with ourselves, we do not always give 10%, and we are not always cheerful when we give.</a:t>
            </a:r>
            <a:endParaRPr lang="en-US" dirty="0"/>
          </a:p>
        </p:txBody>
      </p:sp>
      <p:sp>
        <p:nvSpPr>
          <p:cNvPr id="3" name="Title 2"/>
          <p:cNvSpPr>
            <a:spLocks noGrp="1"/>
          </p:cNvSpPr>
          <p:nvPr>
            <p:ph type="title"/>
          </p:nvPr>
        </p:nvSpPr>
        <p:spPr/>
        <p:txBody>
          <a:bodyPr/>
          <a:lstStyle/>
          <a:p>
            <a:r>
              <a:rPr lang="en-US" dirty="0" smtClean="0"/>
              <a:t>The truth</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0437" y="3276600"/>
            <a:ext cx="2143125" cy="2143125"/>
          </a:xfrm>
          <a:prstGeom prst="rect">
            <a:avLst/>
          </a:prstGeom>
        </p:spPr>
      </p:pic>
    </p:spTree>
    <p:extLst>
      <p:ext uri="{BB962C8B-B14F-4D97-AF65-F5344CB8AC3E}">
        <p14:creationId xmlns:p14="http://schemas.microsoft.com/office/powerpoint/2010/main" val="2408706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533400" y="2057400"/>
            <a:ext cx="8229600" cy="4075176"/>
          </a:xfrm>
        </p:spPr>
        <p:txBody>
          <a:bodyPr/>
          <a:lstStyle/>
          <a:p>
            <a:r>
              <a:rPr lang="en-US" dirty="0" smtClean="0"/>
              <a:t>Please note that I know there are people in the Body of Christ that faithfully give 10% for their tithes and this is absolutely wonderful.</a:t>
            </a:r>
          </a:p>
          <a:p>
            <a:r>
              <a:rPr lang="en-US" dirty="0" smtClean="0"/>
              <a:t>Keep on Giving </a:t>
            </a:r>
            <a:r>
              <a:rPr lang="en-US" dirty="0" smtClean="0">
                <a:sym typeface="Wingdings" panose="05000000000000000000" pitchFamily="2" charset="2"/>
              </a:rPr>
              <a:t></a:t>
            </a:r>
            <a:endParaRPr lang="en-US" dirty="0"/>
          </a:p>
        </p:txBody>
      </p:sp>
      <p:sp>
        <p:nvSpPr>
          <p:cNvPr id="3" name="Title 2"/>
          <p:cNvSpPr>
            <a:spLocks noGrp="1"/>
          </p:cNvSpPr>
          <p:nvPr>
            <p:ph type="title"/>
          </p:nvPr>
        </p:nvSpPr>
        <p:spPr/>
        <p:txBody>
          <a:bodyPr/>
          <a:lstStyle/>
          <a:p>
            <a:r>
              <a:rPr lang="en-US" dirty="0" smtClean="0"/>
              <a:t>The truth</a:t>
            </a:r>
            <a:endParaRPr lang="en-US" dirty="0"/>
          </a:p>
        </p:txBody>
      </p:sp>
    </p:spTree>
    <p:extLst>
      <p:ext uri="{BB962C8B-B14F-4D97-AF65-F5344CB8AC3E}">
        <p14:creationId xmlns:p14="http://schemas.microsoft.com/office/powerpoint/2010/main" val="1848471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533400" y="2057400"/>
            <a:ext cx="8229600" cy="4075176"/>
          </a:xfrm>
        </p:spPr>
        <p:txBody>
          <a:bodyPr/>
          <a:lstStyle/>
          <a:p>
            <a:r>
              <a:rPr lang="en-US" dirty="0" smtClean="0"/>
              <a:t>According to Richard Stearns in his book, Unfinished on page 248, “Most Christians give far less than the ten percent that is the rule of thumb in the bible.” “About 2.5 percent is typical.”</a:t>
            </a:r>
            <a:endParaRPr lang="en-US" dirty="0"/>
          </a:p>
        </p:txBody>
      </p:sp>
      <p:sp>
        <p:nvSpPr>
          <p:cNvPr id="3" name="Title 2"/>
          <p:cNvSpPr>
            <a:spLocks noGrp="1"/>
          </p:cNvSpPr>
          <p:nvPr>
            <p:ph type="title"/>
          </p:nvPr>
        </p:nvSpPr>
        <p:spPr/>
        <p:txBody>
          <a:bodyPr/>
          <a:lstStyle/>
          <a:p>
            <a:r>
              <a:rPr lang="en-US" dirty="0" smtClean="0"/>
              <a:t>The truth</a:t>
            </a:r>
            <a:endParaRPr lang="en-US" dirty="0"/>
          </a:p>
        </p:txBody>
      </p:sp>
    </p:spTree>
    <p:extLst>
      <p:ext uri="{BB962C8B-B14F-4D97-AF65-F5344CB8AC3E}">
        <p14:creationId xmlns:p14="http://schemas.microsoft.com/office/powerpoint/2010/main" val="2025865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533400" y="2057400"/>
            <a:ext cx="8229600" cy="4075176"/>
          </a:xfrm>
        </p:spPr>
        <p:txBody>
          <a:bodyPr/>
          <a:lstStyle/>
          <a:p>
            <a:r>
              <a:rPr lang="en-US" dirty="0" smtClean="0"/>
              <a:t>If we are not cheerful to God when we give, I believe that God may not accept our gift.</a:t>
            </a:r>
            <a:endParaRPr lang="en-US" dirty="0"/>
          </a:p>
        </p:txBody>
      </p:sp>
      <p:sp>
        <p:nvSpPr>
          <p:cNvPr id="3" name="Title 2"/>
          <p:cNvSpPr>
            <a:spLocks noGrp="1"/>
          </p:cNvSpPr>
          <p:nvPr>
            <p:ph type="title"/>
          </p:nvPr>
        </p:nvSpPr>
        <p:spPr/>
        <p:txBody>
          <a:bodyPr/>
          <a:lstStyle/>
          <a:p>
            <a:r>
              <a:rPr lang="en-US" dirty="0" smtClean="0"/>
              <a:t>The truth</a:t>
            </a:r>
            <a:endParaRPr lang="en-US" dirty="0"/>
          </a:p>
        </p:txBody>
      </p:sp>
    </p:spTree>
    <p:extLst>
      <p:ext uri="{BB962C8B-B14F-4D97-AF65-F5344CB8AC3E}">
        <p14:creationId xmlns:p14="http://schemas.microsoft.com/office/powerpoint/2010/main" val="4289535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533400" y="2057400"/>
            <a:ext cx="8229600" cy="4075176"/>
          </a:xfrm>
        </p:spPr>
        <p:txBody>
          <a:bodyPr/>
          <a:lstStyle/>
          <a:p>
            <a:r>
              <a:rPr lang="en-US" dirty="0" smtClean="0"/>
              <a:t>Some people have a negative attitude about tithing and think that when they give their money they are making the Pastor get richer.</a:t>
            </a:r>
            <a:endParaRPr lang="en-US" dirty="0"/>
          </a:p>
        </p:txBody>
      </p:sp>
      <p:sp>
        <p:nvSpPr>
          <p:cNvPr id="3" name="Title 2"/>
          <p:cNvSpPr>
            <a:spLocks noGrp="1"/>
          </p:cNvSpPr>
          <p:nvPr>
            <p:ph type="title"/>
          </p:nvPr>
        </p:nvSpPr>
        <p:spPr/>
        <p:txBody>
          <a:bodyPr/>
          <a:lstStyle/>
          <a:p>
            <a:r>
              <a:rPr lang="en-US" dirty="0" smtClean="0"/>
              <a:t>Negative attitude</a:t>
            </a:r>
            <a:endParaRPr lang="en-US" dirty="0"/>
          </a:p>
        </p:txBody>
      </p:sp>
    </p:spTree>
    <p:extLst>
      <p:ext uri="{BB962C8B-B14F-4D97-AF65-F5344CB8AC3E}">
        <p14:creationId xmlns:p14="http://schemas.microsoft.com/office/powerpoint/2010/main" val="592187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533400" y="2057400"/>
            <a:ext cx="8229600" cy="4075176"/>
          </a:xfrm>
        </p:spPr>
        <p:txBody>
          <a:bodyPr/>
          <a:lstStyle/>
          <a:p>
            <a:r>
              <a:rPr lang="en-US" dirty="0" smtClean="0"/>
              <a:t>If this is true, then leave the Pastor to the Lord. The Lord will discipline the Pastor – not you!</a:t>
            </a:r>
            <a:endParaRPr lang="en-US" dirty="0"/>
          </a:p>
        </p:txBody>
      </p:sp>
      <p:sp>
        <p:nvSpPr>
          <p:cNvPr id="3" name="Title 2"/>
          <p:cNvSpPr>
            <a:spLocks noGrp="1"/>
          </p:cNvSpPr>
          <p:nvPr>
            <p:ph type="title"/>
          </p:nvPr>
        </p:nvSpPr>
        <p:spPr/>
        <p:txBody>
          <a:bodyPr/>
          <a:lstStyle/>
          <a:p>
            <a:r>
              <a:rPr lang="en-US" dirty="0" smtClean="0"/>
              <a:t>The truth</a:t>
            </a:r>
            <a:endParaRPr lang="en-US" dirty="0"/>
          </a:p>
        </p:txBody>
      </p:sp>
    </p:spTree>
    <p:extLst>
      <p:ext uri="{BB962C8B-B14F-4D97-AF65-F5344CB8AC3E}">
        <p14:creationId xmlns:p14="http://schemas.microsoft.com/office/powerpoint/2010/main" val="3327206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70</TotalTime>
  <Words>349</Words>
  <Application>Microsoft Office PowerPoint</Application>
  <PresentationFormat>On-screen Show (4:3)</PresentationFormat>
  <Paragraphs>26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BlackTie</vt:lpstr>
      <vt:lpstr>God So Loves a Cheerful Giver</vt:lpstr>
      <vt:lpstr>2nd Corithians 9:7</vt:lpstr>
      <vt:lpstr>GIVING</vt:lpstr>
      <vt:lpstr>The truth</vt:lpstr>
      <vt:lpstr>The truth</vt:lpstr>
      <vt:lpstr>The truth</vt:lpstr>
      <vt:lpstr>The truth</vt:lpstr>
      <vt:lpstr>Negative attitude</vt:lpstr>
      <vt:lpstr>The truth</vt:lpstr>
      <vt:lpstr>LUKE 18:12</vt:lpstr>
      <vt:lpstr>Luke 18:14 (Part of the verse)</vt:lpstr>
      <vt:lpstr>Closing remarks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 So Loves a Cheerful Giver</dc:title>
  <dc:creator>Sandy</dc:creator>
  <cp:lastModifiedBy>Sandy</cp:lastModifiedBy>
  <cp:revision>10</cp:revision>
  <dcterms:created xsi:type="dcterms:W3CDTF">2014-06-18T21:33:15Z</dcterms:created>
  <dcterms:modified xsi:type="dcterms:W3CDTF">2014-06-21T21:34:22Z</dcterms:modified>
</cp:coreProperties>
</file>