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82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E7D6B9-84E5-4041-AE83-321AB3A558BF}" type="datetimeFigureOut">
              <a:rPr lang="en-US" smtClean="0"/>
              <a:t>6/26/2016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120371-34E2-49E9-B0A1-097E96FCD7C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-381000"/>
            <a:ext cx="88392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/>
            </a:r>
            <a:br>
              <a:rPr lang="es-ES" dirty="0"/>
            </a:br>
            <a:r>
              <a:rPr lang="es-ES" b="0" dirty="0">
                <a:effectLst/>
              </a:rPr>
              <a:t>Dios no tiene cabida en una Caja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828800"/>
            <a:ext cx="3911600" cy="501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21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/>
              <a:t>Ponemos a Dios en una caja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229600" cy="4389120"/>
          </a:xfrm>
        </p:spPr>
        <p:txBody>
          <a:bodyPr/>
          <a:lstStyle/>
          <a:p>
            <a:r>
              <a:rPr lang="es-ES" dirty="0" smtClean="0"/>
              <a:t>Rendir culto </a:t>
            </a:r>
          </a:p>
          <a:p>
            <a:r>
              <a:rPr lang="es-ES" dirty="0" smtClean="0"/>
              <a:t>Diezmos y ofrecimiento</a:t>
            </a:r>
          </a:p>
          <a:p>
            <a:r>
              <a:rPr lang="es-ES" dirty="0" smtClean="0"/>
              <a:t>Anuncios</a:t>
            </a:r>
          </a:p>
          <a:p>
            <a:r>
              <a:rPr lang="es-ES" dirty="0" err="1" smtClean="0"/>
              <a:t>Sermon</a:t>
            </a:r>
            <a:endParaRPr lang="es-ES" dirty="0" smtClean="0"/>
          </a:p>
          <a:p>
            <a:r>
              <a:rPr lang="es-ES" dirty="0" smtClean="0"/>
              <a:t>Altar de </a:t>
            </a:r>
            <a:r>
              <a:rPr lang="es-ES" dirty="0" err="1" smtClean="0"/>
              <a:t>Iiamadas</a:t>
            </a:r>
            <a:endParaRPr lang="es-ES" dirty="0" smtClean="0"/>
          </a:p>
          <a:p>
            <a:r>
              <a:rPr lang="es-ES" dirty="0" smtClean="0"/>
              <a:t>Palabras de Cierre</a:t>
            </a:r>
          </a:p>
          <a:p>
            <a:r>
              <a:rPr lang="es-ES" dirty="0" smtClean="0"/>
              <a:t>Esta es la misma rutina</a:t>
            </a:r>
            <a:r>
              <a:rPr lang="es-ES" dirty="0"/>
              <a:t/>
            </a:r>
            <a:br>
              <a:rPr lang="es-ES" dirty="0"/>
            </a:b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2019300"/>
            <a:ext cx="44577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7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Dejar que el Espíritu Santo Mover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229600" cy="4389120"/>
          </a:xfrm>
        </p:spPr>
        <p:txBody>
          <a:bodyPr>
            <a:normAutofit/>
          </a:bodyPr>
          <a:lstStyle/>
          <a:p>
            <a:r>
              <a:rPr lang="en-US" sz="2300" dirty="0" err="1" smtClean="0"/>
              <a:t>Deja</a:t>
            </a:r>
            <a:r>
              <a:rPr lang="en-US" sz="2300" dirty="0" smtClean="0"/>
              <a:t> </a:t>
            </a:r>
            <a:r>
              <a:rPr lang="en-US" sz="2300" dirty="0" err="1"/>
              <a:t>que</a:t>
            </a:r>
            <a:r>
              <a:rPr lang="en-US" sz="2300" dirty="0"/>
              <a:t> Dios tome el control del </a:t>
            </a:r>
            <a:r>
              <a:rPr lang="en-US" sz="2300" dirty="0" err="1"/>
              <a:t>servicio</a:t>
            </a:r>
            <a:r>
              <a:rPr lang="en-US" sz="2300" dirty="0"/>
              <a:t> </a:t>
            </a:r>
          </a:p>
          <a:p>
            <a:r>
              <a:rPr lang="en-US" sz="2300" dirty="0"/>
              <a:t>No </a:t>
            </a:r>
            <a:r>
              <a:rPr lang="en-US" sz="2300" dirty="0" err="1"/>
              <a:t>poner</a:t>
            </a:r>
            <a:r>
              <a:rPr lang="en-US" sz="2300" dirty="0"/>
              <a:t> a Dios en </a:t>
            </a:r>
            <a:r>
              <a:rPr lang="en-US" sz="2300" dirty="0" err="1"/>
              <a:t>su</a:t>
            </a:r>
            <a:r>
              <a:rPr lang="en-US" sz="2300" dirty="0"/>
              <a:t> </a:t>
            </a:r>
            <a:r>
              <a:rPr lang="en-US" sz="2300" dirty="0" err="1"/>
              <a:t>tabla</a:t>
            </a:r>
            <a:r>
              <a:rPr lang="en-US" sz="2300" dirty="0"/>
              <a:t> de </a:t>
            </a:r>
            <a:r>
              <a:rPr lang="en-US" sz="2300" dirty="0" err="1"/>
              <a:t>tiempos</a:t>
            </a:r>
            <a:r>
              <a:rPr lang="en-US" sz="2300" dirty="0"/>
              <a:t> </a:t>
            </a:r>
          </a:p>
          <a:p>
            <a:r>
              <a:rPr lang="en-US" sz="2300" dirty="0"/>
              <a:t>No </a:t>
            </a:r>
            <a:r>
              <a:rPr lang="en-US" sz="2300" dirty="0" err="1"/>
              <a:t>apaguen</a:t>
            </a:r>
            <a:r>
              <a:rPr lang="en-US" sz="2300" dirty="0"/>
              <a:t> el </a:t>
            </a:r>
            <a:r>
              <a:rPr lang="en-US" sz="2300" dirty="0" err="1"/>
              <a:t>Espíritu</a:t>
            </a:r>
            <a:r>
              <a:rPr lang="en-US" sz="2300" dirty="0"/>
              <a:t> Santo </a:t>
            </a:r>
          </a:p>
          <a:p>
            <a:r>
              <a:rPr lang="en-US" sz="2300" dirty="0" err="1"/>
              <a:t>Dejar</a:t>
            </a:r>
            <a:r>
              <a:rPr lang="en-US" sz="2300" dirty="0"/>
              <a:t> </a:t>
            </a:r>
            <a:r>
              <a:rPr lang="en-US" sz="2300" dirty="0" err="1"/>
              <a:t>que</a:t>
            </a:r>
            <a:r>
              <a:rPr lang="en-US" sz="2300" dirty="0"/>
              <a:t> Dios </a:t>
            </a:r>
            <a:r>
              <a:rPr lang="en-US" sz="2300" dirty="0" err="1"/>
              <a:t>tiene</a:t>
            </a:r>
            <a:r>
              <a:rPr lang="en-US" sz="2300" dirty="0"/>
              <a:t> </a:t>
            </a:r>
            <a:r>
              <a:rPr lang="en-US" sz="2300" dirty="0" err="1"/>
              <a:t>más</a:t>
            </a:r>
            <a:r>
              <a:rPr lang="en-US" sz="2300" dirty="0"/>
              <a:t> </a:t>
            </a:r>
            <a:r>
              <a:rPr lang="en-US" sz="2300" dirty="0" err="1"/>
              <a:t>tiempo</a:t>
            </a:r>
            <a:r>
              <a:rPr lang="en-US" sz="2300" dirty="0"/>
              <a:t> altar</a:t>
            </a:r>
          </a:p>
          <a:p>
            <a:pPr marL="0" indent="0">
              <a:buNone/>
            </a:pPr>
            <a:r>
              <a:rPr lang="es-ES" sz="2300" dirty="0"/>
              <a:t/>
            </a:r>
            <a:br>
              <a:rPr lang="es-ES" sz="2300" dirty="0"/>
            </a:br>
            <a:endParaRPr lang="en-US" sz="23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81200"/>
            <a:ext cx="29718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9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Dejar que el Espíritu Santo Mover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Predicar</a:t>
            </a:r>
            <a:r>
              <a:rPr lang="en-US" dirty="0"/>
              <a:t> lo </a:t>
            </a:r>
            <a:r>
              <a:rPr lang="en-US" dirty="0" err="1"/>
              <a:t>que</a:t>
            </a:r>
            <a:r>
              <a:rPr lang="en-US" dirty="0"/>
              <a:t> Dios </a:t>
            </a:r>
            <a:r>
              <a:rPr lang="en-US" dirty="0" err="1"/>
              <a:t>quiere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predica</a:t>
            </a:r>
            <a:r>
              <a:rPr lang="en-US" dirty="0"/>
              <a:t> </a:t>
            </a:r>
          </a:p>
          <a:p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posible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haya</a:t>
            </a:r>
            <a:r>
              <a:rPr lang="en-US" dirty="0"/>
              <a:t> </a:t>
            </a:r>
            <a:r>
              <a:rPr lang="en-US" dirty="0" err="1"/>
              <a:t>ensayado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sermón</a:t>
            </a:r>
            <a:r>
              <a:rPr lang="en-US" dirty="0"/>
              <a:t> , </a:t>
            </a:r>
            <a:r>
              <a:rPr lang="en-US" dirty="0" err="1"/>
              <a:t>sino</a:t>
            </a:r>
            <a:r>
              <a:rPr lang="en-US" dirty="0"/>
              <a:t> </a:t>
            </a:r>
            <a:r>
              <a:rPr lang="en-US" dirty="0" err="1"/>
              <a:t>dejar</a:t>
            </a:r>
            <a:r>
              <a:rPr lang="en-US" dirty="0"/>
              <a:t> </a:t>
            </a:r>
            <a:r>
              <a:rPr lang="en-US" dirty="0" err="1"/>
              <a:t>que</a:t>
            </a:r>
            <a:endParaRPr lang="en-US" dirty="0"/>
          </a:p>
          <a:p>
            <a:r>
              <a:rPr lang="en-US" dirty="0"/>
              <a:t>Dios tome el control del </a:t>
            </a:r>
            <a:r>
              <a:rPr lang="en-US" dirty="0" err="1"/>
              <a:t>servicio</a:t>
            </a:r>
            <a:r>
              <a:rPr lang="en-US" dirty="0"/>
              <a:t> </a:t>
            </a:r>
          </a:p>
          <a:p>
            <a:r>
              <a:rPr lang="en-US" dirty="0" err="1"/>
              <a:t>Él</a:t>
            </a:r>
            <a:r>
              <a:rPr lang="en-US" dirty="0"/>
              <a:t> </a:t>
            </a:r>
            <a:r>
              <a:rPr lang="en-US" dirty="0" err="1"/>
              <a:t>sabe</a:t>
            </a:r>
            <a:r>
              <a:rPr lang="en-US" dirty="0"/>
              <a:t> lo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pueblo </a:t>
            </a:r>
            <a:r>
              <a:rPr lang="en-US" dirty="0" err="1"/>
              <a:t>necesita</a:t>
            </a:r>
            <a:r>
              <a:rPr lang="en-US" dirty="0"/>
              <a:t> </a:t>
            </a:r>
            <a:r>
              <a:rPr lang="en-US" dirty="0" err="1"/>
              <a:t>escuchar</a:t>
            </a:r>
            <a:endParaRPr lang="en-US" dirty="0"/>
          </a:p>
          <a:p>
            <a:r>
              <a:rPr lang="en-US" dirty="0" err="1"/>
              <a:t>Dejar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la </a:t>
            </a:r>
            <a:r>
              <a:rPr lang="en-US" dirty="0" err="1"/>
              <a:t>gente</a:t>
            </a:r>
            <a:r>
              <a:rPr lang="en-US" dirty="0"/>
              <a:t> se </a:t>
            </a:r>
            <a:r>
              <a:rPr lang="en-US" dirty="0" err="1"/>
              <a:t>revivieron</a:t>
            </a:r>
            <a:r>
              <a:rPr lang="en-US" dirty="0"/>
              <a:t> </a:t>
            </a:r>
            <a:r>
              <a:rPr lang="en-US" dirty="0" err="1"/>
              <a:t>durante</a:t>
            </a:r>
            <a:r>
              <a:rPr lang="en-US" dirty="0"/>
              <a:t> el </a:t>
            </a:r>
            <a:r>
              <a:rPr lang="en-US" dirty="0" err="1"/>
              <a:t>servicio</a:t>
            </a:r>
            <a:r>
              <a:rPr lang="en-US" dirty="0"/>
              <a:t> </a:t>
            </a:r>
          </a:p>
          <a:p>
            <a:r>
              <a:rPr lang="en-US" dirty="0"/>
              <a:t>No </a:t>
            </a:r>
            <a:r>
              <a:rPr lang="en-US" dirty="0" err="1"/>
              <a:t>poner</a:t>
            </a:r>
            <a:r>
              <a:rPr lang="en-US" dirty="0"/>
              <a:t> a Dios en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tabla</a:t>
            </a:r>
            <a:r>
              <a:rPr lang="en-US" dirty="0"/>
              <a:t> de </a:t>
            </a:r>
            <a:r>
              <a:rPr lang="en-US" dirty="0" err="1"/>
              <a:t>tiempo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46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Tienen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Señor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Dejar </a:t>
            </a:r>
            <a:r>
              <a:rPr lang="es-ES" dirty="0"/>
              <a:t>que el movimiento espíritu y tomar el control del servicio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34640"/>
            <a:ext cx="8046720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17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120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 Dios no tiene cabida en una Caja</vt:lpstr>
      <vt:lpstr> Ponemos a Dios en una caja</vt:lpstr>
      <vt:lpstr>Dejar que el Espíritu Santo Mover</vt:lpstr>
      <vt:lpstr>Dejar que el Espíritu Santo Mover</vt:lpstr>
      <vt:lpstr> Tienen su manera Señor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does not Belong in a Box</dc:title>
  <dc:creator>Sandy</dc:creator>
  <cp:lastModifiedBy>Lisa</cp:lastModifiedBy>
  <cp:revision>11</cp:revision>
  <dcterms:created xsi:type="dcterms:W3CDTF">2014-05-14T16:01:15Z</dcterms:created>
  <dcterms:modified xsi:type="dcterms:W3CDTF">2016-06-27T01:34:05Z</dcterms:modified>
</cp:coreProperties>
</file>