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58" r:id="rId3"/>
    <p:sldId id="260" r:id="rId4"/>
    <p:sldId id="261" r:id="rId5"/>
    <p:sldId id="264" r:id="rId6"/>
    <p:sldId id="263" r:id="rId7"/>
    <p:sldId id="262" r:id="rId8"/>
    <p:sldId id="265" r:id="rId9"/>
    <p:sldId id="25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BE39FBCB-2CA6-4358-8E0F-C375C0FB8DC4}" type="datetimeFigureOut">
              <a:rPr lang="en-US" smtClean="0"/>
              <a:t>8/17/2014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0A1A8EFA-9188-492F-98D0-A910AF5FB1EC}" type="slidenum">
              <a:rPr lang="en-US" smtClean="0"/>
              <a:t>‹#›</a:t>
            </a:fld>
            <a:endParaRPr lang="en-US" dirty="0"/>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39FBCB-2CA6-4358-8E0F-C375C0FB8DC4}" type="datetimeFigureOut">
              <a:rPr lang="en-US" smtClean="0"/>
              <a:t>8/17/2014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A8EFA-9188-492F-98D0-A910AF5FB1EC}"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E39FBCB-2CA6-4358-8E0F-C375C0FB8DC4}" type="datetimeFigureOut">
              <a:rPr lang="en-US" smtClean="0"/>
              <a:t>8/17/2014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A8EFA-9188-492F-98D0-A910AF5FB1EC}"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39FBCB-2CA6-4358-8E0F-C375C0FB8DC4}" type="datetimeFigureOut">
              <a:rPr lang="en-US" smtClean="0"/>
              <a:t>8/17/2014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A8EFA-9188-492F-98D0-A910AF5FB1EC}"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BE39FBCB-2CA6-4358-8E0F-C375C0FB8DC4}" type="datetimeFigureOut">
              <a:rPr lang="en-US" smtClean="0"/>
              <a:t>8/17/2014</a:t>
            </a:fld>
            <a:endParaRPr lang="en-US" dirty="0"/>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A1A8EFA-9188-492F-98D0-A910AF5FB1EC}" type="slidenum">
              <a:rPr lang="en-US" smtClean="0"/>
              <a:t>‹#›</a:t>
            </a:fld>
            <a:endParaRPr lang="en-US" dirty="0"/>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39FBCB-2CA6-4358-8E0F-C375C0FB8DC4}" type="datetimeFigureOut">
              <a:rPr lang="en-US" smtClean="0"/>
              <a:t>8/17/2014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1A8EFA-9188-492F-98D0-A910AF5FB1EC}"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E39FBCB-2CA6-4358-8E0F-C375C0FB8DC4}" type="datetimeFigureOut">
              <a:rPr lang="en-US" smtClean="0"/>
              <a:t>8/17/2014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A1A8EFA-9188-492F-98D0-A910AF5FB1EC}"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39FBCB-2CA6-4358-8E0F-C375C0FB8DC4}" type="datetimeFigureOut">
              <a:rPr lang="en-US" smtClean="0"/>
              <a:t>8/17/2014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A1A8EFA-9188-492F-98D0-A910AF5FB1EC}"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BE39FBCB-2CA6-4358-8E0F-C375C0FB8DC4}" type="datetimeFigureOut">
              <a:rPr lang="en-US" smtClean="0"/>
              <a:t>8/17/2014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A1A8EFA-9188-492F-98D0-A910AF5FB1EC}"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E39FBCB-2CA6-4358-8E0F-C375C0FB8DC4}" type="datetimeFigureOut">
              <a:rPr lang="en-US" smtClean="0"/>
              <a:t>8/17/2014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A1A8EFA-9188-492F-98D0-A910AF5FB1EC}" type="slidenum">
              <a:rPr lang="en-US" smtClean="0"/>
              <a:t>‹#›</a:t>
            </a:fld>
            <a:endParaRPr lang="en-US" dirty="0"/>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5" name="Date Placeholder 4"/>
          <p:cNvSpPr>
            <a:spLocks noGrp="1"/>
          </p:cNvSpPr>
          <p:nvPr>
            <p:ph type="dt" sz="half" idx="10"/>
          </p:nvPr>
        </p:nvSpPr>
        <p:spPr/>
        <p:txBody>
          <a:bodyPr/>
          <a:lstStyle/>
          <a:p>
            <a:fld id="{BE39FBCB-2CA6-4358-8E0F-C375C0FB8DC4}" type="datetimeFigureOut">
              <a:rPr lang="en-US" smtClean="0"/>
              <a:t>8/17/2014</a:t>
            </a:fld>
            <a:endParaRPr lang="en-US" dirty="0"/>
          </a:p>
        </p:txBody>
      </p:sp>
      <p:sp>
        <p:nvSpPr>
          <p:cNvPr id="7" name="Slide Number Placeholder 6"/>
          <p:cNvSpPr>
            <a:spLocks noGrp="1"/>
          </p:cNvSpPr>
          <p:nvPr>
            <p:ph type="sldNum" sz="quarter" idx="12"/>
          </p:nvPr>
        </p:nvSpPr>
        <p:spPr/>
        <p:txBody>
          <a:bodyPr/>
          <a:lstStyle/>
          <a:p>
            <a:fld id="{0A1A8EFA-9188-492F-98D0-A910AF5FB1EC}" type="slidenum">
              <a:rPr lang="en-US" smtClean="0"/>
              <a:t>‹#›</a:t>
            </a:fld>
            <a:endParaRPr lang="en-US" dirty="0"/>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BE39FBCB-2CA6-4358-8E0F-C375C0FB8DC4}" type="datetimeFigureOut">
              <a:rPr lang="en-US" smtClean="0"/>
              <a:t>8/17/2014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0A1A8EFA-9188-492F-98D0-A910AF5FB1EC}" type="slidenum">
              <a:rPr lang="en-US" smtClean="0"/>
              <a:t>‹#›</a:t>
            </a:fld>
            <a:endParaRPr lang="en-US" dirty="0"/>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Spirit" TargetMode="External"/><Relationship Id="rId7" Type="http://schemas.openxmlformats.org/officeDocument/2006/relationships/hyperlink" Target="http://en.wikipedia.org/wiki/Angel#cite_note-2" TargetMode="External"/><Relationship Id="rId2" Type="http://schemas.openxmlformats.org/officeDocument/2006/relationships/hyperlink" Target="http://en.wikipedia.org/wiki/Supernatural" TargetMode="External"/><Relationship Id="rId1" Type="http://schemas.openxmlformats.org/officeDocument/2006/relationships/slideLayout" Target="../slideLayouts/slideLayout2.xml"/><Relationship Id="rId6" Type="http://schemas.openxmlformats.org/officeDocument/2006/relationships/hyperlink" Target="http://en.wikipedia.org/wiki/God" TargetMode="External"/><Relationship Id="rId5" Type="http://schemas.openxmlformats.org/officeDocument/2006/relationships/hyperlink" Target="http://en.wikipedia.org/wiki/Mythology" TargetMode="External"/><Relationship Id="rId4" Type="http://schemas.openxmlformats.org/officeDocument/2006/relationships/hyperlink" Target="http://en.wikipedia.org/wiki/Religio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47700" y="4003964"/>
            <a:ext cx="8001000" cy="1446550"/>
          </a:xfrm>
          <a:prstGeom prst="rect">
            <a:avLst/>
          </a:prstGeom>
          <a:noFill/>
        </p:spPr>
        <p:txBody>
          <a:bodyPr wrap="square" rtlCol="0">
            <a:spAutoFit/>
          </a:bodyPr>
          <a:lstStyle/>
          <a:p>
            <a:pPr algn="ctr"/>
            <a:r>
              <a:rPr lang="en-US" sz="8800" dirty="0" smtClean="0">
                <a:solidFill>
                  <a:schemeClr val="bg1"/>
                </a:solidFill>
              </a:rPr>
              <a:t>God’s Angels</a:t>
            </a:r>
            <a:endParaRPr lang="en-US" sz="8800" dirty="0">
              <a:solidFill>
                <a:schemeClr val="bg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304800"/>
            <a:ext cx="7010400" cy="2857500"/>
          </a:xfrm>
          <a:prstGeom prst="rect">
            <a:avLst/>
          </a:prstGeom>
        </p:spPr>
      </p:pic>
    </p:spTree>
    <p:extLst>
      <p:ext uri="{BB962C8B-B14F-4D97-AF65-F5344CB8AC3E}">
        <p14:creationId xmlns:p14="http://schemas.microsoft.com/office/powerpoint/2010/main" val="9685642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Angel</a:t>
            </a:r>
            <a:endParaRPr lang="en-US" dirty="0"/>
          </a:p>
        </p:txBody>
      </p:sp>
      <p:sp>
        <p:nvSpPr>
          <p:cNvPr id="3" name="Content Placeholder 2"/>
          <p:cNvSpPr>
            <a:spLocks noGrp="1"/>
          </p:cNvSpPr>
          <p:nvPr>
            <p:ph idx="1"/>
          </p:nvPr>
        </p:nvSpPr>
        <p:spPr/>
        <p:txBody>
          <a:bodyPr/>
          <a:lstStyle/>
          <a:p>
            <a:r>
              <a:rPr lang="en-US" dirty="0"/>
              <a:t>An </a:t>
            </a:r>
            <a:r>
              <a:rPr lang="en-US" b="1" dirty="0"/>
              <a:t>angel</a:t>
            </a:r>
            <a:r>
              <a:rPr lang="en-US" dirty="0"/>
              <a:t> is a </a:t>
            </a:r>
            <a:r>
              <a:rPr lang="en-US" dirty="0">
                <a:hlinkClick r:id="rId2" tooltip="Supernatural"/>
              </a:rPr>
              <a:t>supernatural</a:t>
            </a:r>
            <a:r>
              <a:rPr lang="en-US" dirty="0"/>
              <a:t> being or </a:t>
            </a:r>
            <a:r>
              <a:rPr lang="en-US" dirty="0">
                <a:hlinkClick r:id="rId3" tooltip="Spirit"/>
              </a:rPr>
              <a:t>spirit</a:t>
            </a:r>
            <a:r>
              <a:rPr lang="en-US" dirty="0"/>
              <a:t>, often depicted in humanoid form with feathered wings on their backs and halos around their heads, found in </a:t>
            </a:r>
            <a:r>
              <a:rPr lang="en-US" dirty="0"/>
              <a:t>various</a:t>
            </a:r>
            <a:r>
              <a:rPr lang="en-US" dirty="0">
                <a:hlinkClick r:id="rId4" tooltip="Religion"/>
              </a:rPr>
              <a:t>religions</a:t>
            </a:r>
            <a:r>
              <a:rPr lang="en-US" dirty="0"/>
              <a:t> and </a:t>
            </a:r>
            <a:r>
              <a:rPr lang="en-US" dirty="0">
                <a:hlinkClick r:id="rId5" tooltip="Mythology"/>
              </a:rPr>
              <a:t>mythologies</a:t>
            </a:r>
            <a:r>
              <a:rPr lang="en-US" dirty="0" smtClean="0"/>
              <a:t>.</a:t>
            </a:r>
          </a:p>
          <a:p>
            <a:r>
              <a:rPr lang="en-US" dirty="0"/>
              <a:t>The term "angel" has also been expanded to various notions of spirits found in many other religious traditions. Other roles of angels include protecting and guiding human beings, and carrying out </a:t>
            </a:r>
            <a:r>
              <a:rPr lang="en-US" dirty="0">
                <a:hlinkClick r:id="rId6" tooltip="God"/>
              </a:rPr>
              <a:t>God</a:t>
            </a:r>
            <a:r>
              <a:rPr lang="en-US" dirty="0"/>
              <a:t>'s tasks.</a:t>
            </a:r>
            <a:r>
              <a:rPr lang="en-US" baseline="30000" dirty="0">
                <a:hlinkClick r:id="rId7"/>
              </a:rPr>
              <a:t>[2]</a:t>
            </a:r>
            <a:endParaRPr lang="en-US" dirty="0"/>
          </a:p>
        </p:txBody>
      </p:sp>
    </p:spTree>
    <p:extLst>
      <p:ext uri="{BB962C8B-B14F-4D97-AF65-F5344CB8AC3E}">
        <p14:creationId xmlns:p14="http://schemas.microsoft.com/office/powerpoint/2010/main" val="2337622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Ministering spirits</a:t>
            </a:r>
            <a:endParaRPr lang="en-US" dirty="0"/>
          </a:p>
        </p:txBody>
      </p:sp>
      <p:sp>
        <p:nvSpPr>
          <p:cNvPr id="3" name="Content Placeholder 2"/>
          <p:cNvSpPr>
            <a:spLocks noGrp="1"/>
          </p:cNvSpPr>
          <p:nvPr>
            <p:ph idx="1"/>
          </p:nvPr>
        </p:nvSpPr>
        <p:spPr/>
        <p:txBody>
          <a:bodyPr/>
          <a:lstStyle/>
          <a:p>
            <a:r>
              <a:rPr lang="en-US" dirty="0" smtClean="0"/>
              <a:t>As referenced in </a:t>
            </a:r>
            <a:r>
              <a:rPr lang="en-US" dirty="0"/>
              <a:t>H</a:t>
            </a:r>
            <a:r>
              <a:rPr lang="en-US" dirty="0" smtClean="0"/>
              <a:t>ebrews 1:14 we keep coming back to angels are Ministering spirits sent to serve those who will inherit salvation. “Angels are here for us”.</a:t>
            </a:r>
            <a:endParaRPr lang="en-US" dirty="0"/>
          </a:p>
        </p:txBody>
      </p:sp>
    </p:spTree>
    <p:extLst>
      <p:ext uri="{BB962C8B-B14F-4D97-AF65-F5344CB8AC3E}">
        <p14:creationId xmlns:p14="http://schemas.microsoft.com/office/powerpoint/2010/main" val="2005730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Angels created</a:t>
            </a:r>
            <a:endParaRPr lang="en-US" dirty="0"/>
          </a:p>
        </p:txBody>
      </p:sp>
      <p:sp>
        <p:nvSpPr>
          <p:cNvPr id="3" name="Content Placeholder 2"/>
          <p:cNvSpPr>
            <a:spLocks noGrp="1"/>
          </p:cNvSpPr>
          <p:nvPr>
            <p:ph idx="1"/>
          </p:nvPr>
        </p:nvSpPr>
        <p:spPr/>
        <p:txBody>
          <a:bodyPr/>
          <a:lstStyle/>
          <a:p>
            <a:r>
              <a:rPr lang="en-US" dirty="0" smtClean="0"/>
              <a:t>Angels were made before the third day of the creation week, the day when God gathered waters into seas and the dry land appeared. “Genesis 1:9-10</a:t>
            </a:r>
            <a:endParaRPr lang="en-US" dirty="0"/>
          </a:p>
        </p:txBody>
      </p:sp>
    </p:spTree>
    <p:extLst>
      <p:ext uri="{BB962C8B-B14F-4D97-AF65-F5344CB8AC3E}">
        <p14:creationId xmlns:p14="http://schemas.microsoft.com/office/powerpoint/2010/main" val="24293167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Heaven</a:t>
            </a:r>
            <a:endParaRPr lang="en-US" dirty="0"/>
          </a:p>
        </p:txBody>
      </p:sp>
      <p:sp>
        <p:nvSpPr>
          <p:cNvPr id="3" name="Content Placeholder 2"/>
          <p:cNvSpPr>
            <a:spLocks noGrp="1"/>
          </p:cNvSpPr>
          <p:nvPr>
            <p:ph idx="1"/>
          </p:nvPr>
        </p:nvSpPr>
        <p:spPr/>
        <p:txBody>
          <a:bodyPr/>
          <a:lstStyle/>
          <a:p>
            <a:r>
              <a:rPr lang="en-US" dirty="0" smtClean="0"/>
              <a:t>Heaven is their dwelling place because angels belong to God.</a:t>
            </a:r>
            <a:endParaRPr lang="en-US" dirty="0"/>
          </a:p>
        </p:txBody>
      </p:sp>
    </p:spTree>
    <p:extLst>
      <p:ext uri="{BB962C8B-B14F-4D97-AF65-F5344CB8AC3E}">
        <p14:creationId xmlns:p14="http://schemas.microsoft.com/office/powerpoint/2010/main" val="4213143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Angels</a:t>
            </a:r>
            <a:endParaRPr lang="en-US" dirty="0"/>
          </a:p>
        </p:txBody>
      </p:sp>
      <p:sp>
        <p:nvSpPr>
          <p:cNvPr id="3" name="Content Placeholder 2"/>
          <p:cNvSpPr>
            <a:spLocks noGrp="1"/>
          </p:cNvSpPr>
          <p:nvPr>
            <p:ph idx="1"/>
          </p:nvPr>
        </p:nvSpPr>
        <p:spPr/>
        <p:txBody>
          <a:bodyPr/>
          <a:lstStyle/>
          <a:p>
            <a:r>
              <a:rPr lang="en-US" dirty="0" smtClean="0"/>
              <a:t>Angels do not marry and do not procreate.</a:t>
            </a:r>
            <a:endParaRPr lang="en-US" dirty="0"/>
          </a:p>
        </p:txBody>
      </p:sp>
    </p:spTree>
    <p:extLst>
      <p:ext uri="{BB962C8B-B14F-4D97-AF65-F5344CB8AC3E}">
        <p14:creationId xmlns:p14="http://schemas.microsoft.com/office/powerpoint/2010/main" val="39764979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Hell’s Angels</a:t>
            </a:r>
            <a:endParaRPr lang="en-US" dirty="0"/>
          </a:p>
        </p:txBody>
      </p:sp>
      <p:sp>
        <p:nvSpPr>
          <p:cNvPr id="3" name="Content Placeholder 2"/>
          <p:cNvSpPr>
            <a:spLocks noGrp="1"/>
          </p:cNvSpPr>
          <p:nvPr>
            <p:ph idx="1"/>
          </p:nvPr>
        </p:nvSpPr>
        <p:spPr/>
        <p:txBody>
          <a:bodyPr/>
          <a:lstStyle/>
          <a:p>
            <a:pPr marL="114300" indent="0">
              <a:buNone/>
            </a:pPr>
            <a:r>
              <a:rPr lang="en-US" dirty="0" smtClean="0"/>
              <a:t>When Satan was thrown out of heaven he took a third of God’s angels with him down to earth.</a:t>
            </a:r>
          </a:p>
          <a:p>
            <a:pPr marL="114300" indent="0">
              <a:buNone/>
            </a:pPr>
            <a:r>
              <a:rPr lang="en-US" dirty="0" smtClean="0"/>
              <a:t>Now those angels are called Satan’s demons.</a:t>
            </a:r>
            <a:endParaRPr lang="en-US" dirty="0"/>
          </a:p>
        </p:txBody>
      </p:sp>
    </p:spTree>
    <p:extLst>
      <p:ext uri="{BB962C8B-B14F-4D97-AF65-F5344CB8AC3E}">
        <p14:creationId xmlns:p14="http://schemas.microsoft.com/office/powerpoint/2010/main" val="2604880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Demons</a:t>
            </a:r>
            <a:endParaRPr lang="en-US" dirty="0"/>
          </a:p>
        </p:txBody>
      </p:sp>
      <p:sp>
        <p:nvSpPr>
          <p:cNvPr id="3" name="Content Placeholder 2"/>
          <p:cNvSpPr>
            <a:spLocks noGrp="1"/>
          </p:cNvSpPr>
          <p:nvPr>
            <p:ph idx="1"/>
          </p:nvPr>
        </p:nvSpPr>
        <p:spPr/>
        <p:txBody>
          <a:bodyPr/>
          <a:lstStyle/>
          <a:p>
            <a:r>
              <a:rPr lang="en-US" dirty="0" smtClean="0"/>
              <a:t>Demons are Satan’s Servants, and are </a:t>
            </a:r>
            <a:r>
              <a:rPr lang="en-US" dirty="0" err="1" smtClean="0"/>
              <a:t>comitted</a:t>
            </a:r>
            <a:r>
              <a:rPr lang="en-US" dirty="0" smtClean="0"/>
              <a:t> to his scheme to thwart the plan of God.</a:t>
            </a:r>
            <a:endParaRPr lang="en-US" dirty="0"/>
          </a:p>
        </p:txBody>
      </p:sp>
    </p:spTree>
    <p:extLst>
      <p:ext uri="{BB962C8B-B14F-4D97-AF65-F5344CB8AC3E}">
        <p14:creationId xmlns:p14="http://schemas.microsoft.com/office/powerpoint/2010/main" val="3409690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angels</a:t>
            </a:r>
            <a:endParaRPr lang="en-US" dirty="0"/>
          </a:p>
        </p:txBody>
      </p:sp>
      <p:sp>
        <p:nvSpPr>
          <p:cNvPr id="3" name="Content Placeholder 2"/>
          <p:cNvSpPr>
            <a:spLocks noGrp="1"/>
          </p:cNvSpPr>
          <p:nvPr>
            <p:ph idx="1"/>
          </p:nvPr>
        </p:nvSpPr>
        <p:spPr>
          <a:xfrm>
            <a:off x="457200" y="1752600"/>
            <a:ext cx="8229600" cy="4800600"/>
          </a:xfrm>
        </p:spPr>
        <p:txBody>
          <a:bodyPr>
            <a:normAutofit/>
          </a:bodyPr>
          <a:lstStyle/>
          <a:p>
            <a:pPr marL="114300" indent="0">
              <a:buNone/>
            </a:pPr>
            <a:r>
              <a:rPr lang="en-US" sz="2600" dirty="0" smtClean="0">
                <a:solidFill>
                  <a:schemeClr val="tx1"/>
                </a:solidFill>
              </a:rPr>
              <a:t>Remember That Angels are created by God for our protection, assistance and salvation.</a:t>
            </a:r>
          </a:p>
          <a:p>
            <a:pPr marL="114300" indent="0">
              <a:buNone/>
            </a:pPr>
            <a:r>
              <a:rPr lang="en-US" sz="2600" dirty="0" smtClean="0">
                <a:solidFill>
                  <a:schemeClr val="tx1"/>
                </a:solidFill>
              </a:rPr>
              <a:t>They are here to help us and we should embrace them as our friends.</a:t>
            </a:r>
          </a:p>
        </p:txBody>
      </p:sp>
    </p:spTree>
    <p:extLst>
      <p:ext uri="{BB962C8B-B14F-4D97-AF65-F5344CB8AC3E}">
        <p14:creationId xmlns:p14="http://schemas.microsoft.com/office/powerpoint/2010/main" val="582283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36</TotalTime>
  <Words>169</Words>
  <Application>Microsoft Office PowerPoint</Application>
  <PresentationFormat>On-screen Show (4:3)</PresentationFormat>
  <Paragraphs>20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Apothecary</vt:lpstr>
      <vt:lpstr>PowerPoint Presentation</vt:lpstr>
      <vt:lpstr>Angel</vt:lpstr>
      <vt:lpstr>Ministering spirits</vt:lpstr>
      <vt:lpstr>Angels created</vt:lpstr>
      <vt:lpstr>Heaven</vt:lpstr>
      <vt:lpstr>Angels</vt:lpstr>
      <vt:lpstr>Hell’s Angels</vt:lpstr>
      <vt:lpstr>Demons</vt:lpstr>
      <vt:lpstr>angels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Angels</dc:title>
  <dc:creator>Sandy</dc:creator>
  <cp:lastModifiedBy>Sandy</cp:lastModifiedBy>
  <cp:revision>10</cp:revision>
  <dcterms:created xsi:type="dcterms:W3CDTF">2014-08-15T22:55:55Z</dcterms:created>
  <dcterms:modified xsi:type="dcterms:W3CDTF">2014-08-18T00:07:49Z</dcterms:modified>
</cp:coreProperties>
</file>