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932E6A4-68EC-4B92-8911-E3E520628178}" type="datetimeFigureOut">
              <a:rPr lang="en-US" smtClean="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5E359-D73E-46C2-AB84-BAEDA6405D99}"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2E6A4-68EC-4B92-8911-E3E520628178}" type="datetimeFigureOut">
              <a:rPr lang="en-US" smtClean="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5E359-D73E-46C2-AB84-BAEDA6405D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2E6A4-68EC-4B92-8911-E3E520628178}" type="datetimeFigureOut">
              <a:rPr lang="en-US" smtClean="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5E359-D73E-46C2-AB84-BAEDA6405D9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2E6A4-68EC-4B92-8911-E3E520628178}" type="datetimeFigureOut">
              <a:rPr lang="en-US" smtClean="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5E359-D73E-46C2-AB84-BAEDA6405D9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0932E6A4-68EC-4B92-8911-E3E520628178}" type="datetimeFigureOut">
              <a:rPr lang="en-US" smtClean="0"/>
              <a:t>7/10/2016</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EC05E359-D73E-46C2-AB84-BAEDA6405D9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32E6A4-68EC-4B92-8911-E3E520628178}" type="datetimeFigureOut">
              <a:rPr lang="en-US" smtClean="0"/>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5E359-D73E-46C2-AB84-BAEDA6405D9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32E6A4-68EC-4B92-8911-E3E520628178}" type="datetimeFigureOut">
              <a:rPr lang="en-US" smtClean="0"/>
              <a:t>7/10/2016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05E359-D73E-46C2-AB84-BAEDA6405D9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32E6A4-68EC-4B92-8911-E3E520628178}" type="datetimeFigureOut">
              <a:rPr lang="en-US" smtClean="0"/>
              <a:t>7/10/2016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05E359-D73E-46C2-AB84-BAEDA6405D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2E6A4-68EC-4B92-8911-E3E520628178}" type="datetimeFigureOut">
              <a:rPr lang="en-US" smtClean="0"/>
              <a:t>7/10/2016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05E359-D73E-46C2-AB84-BAEDA6405D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32E6A4-68EC-4B92-8911-E3E520628178}" type="datetimeFigureOut">
              <a:rPr lang="en-US" smtClean="0"/>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5E359-D73E-46C2-AB84-BAEDA6405D99}"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0932E6A4-68EC-4B92-8911-E3E520628178}" type="datetimeFigureOut">
              <a:rPr lang="en-US" smtClean="0"/>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5E359-D73E-46C2-AB84-BAEDA6405D99}"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932E6A4-68EC-4B92-8911-E3E520628178}" type="datetimeFigureOut">
              <a:rPr lang="en-US" smtClean="0"/>
              <a:t>7/10/2016</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C05E359-D73E-46C2-AB84-BAEDA6405D99}"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Rules for Holy Living</a:t>
            </a:r>
            <a:endParaRPr lang="en-US" dirty="0"/>
          </a:p>
        </p:txBody>
      </p:sp>
      <p:sp>
        <p:nvSpPr>
          <p:cNvPr id="3" name="Subtitle 2"/>
          <p:cNvSpPr>
            <a:spLocks noGrp="1"/>
          </p:cNvSpPr>
          <p:nvPr>
            <p:ph type="subTitle" idx="1"/>
          </p:nvPr>
        </p:nvSpPr>
        <p:spPr/>
        <p:txBody>
          <a:bodyPr/>
          <a:lstStyle/>
          <a:p>
            <a:r>
              <a:rPr lang="en-US" dirty="0" smtClean="0"/>
              <a:t>By Saint Paul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091" y="2590800"/>
            <a:ext cx="4294909" cy="1760912"/>
          </a:xfrm>
          <a:prstGeom prst="rect">
            <a:avLst/>
          </a:prstGeom>
        </p:spPr>
      </p:pic>
    </p:spTree>
    <p:extLst>
      <p:ext uri="{BB962C8B-B14F-4D97-AF65-F5344CB8AC3E}">
        <p14:creationId xmlns:p14="http://schemas.microsoft.com/office/powerpoint/2010/main" val="1733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3:14</a:t>
            </a:r>
            <a:endParaRPr lang="en-US" dirty="0"/>
          </a:p>
        </p:txBody>
      </p:sp>
      <p:sp>
        <p:nvSpPr>
          <p:cNvPr id="3" name="Content Placeholder 2"/>
          <p:cNvSpPr>
            <a:spLocks noGrp="1"/>
          </p:cNvSpPr>
          <p:nvPr>
            <p:ph idx="1"/>
          </p:nvPr>
        </p:nvSpPr>
        <p:spPr/>
        <p:txBody>
          <a:bodyPr/>
          <a:lstStyle/>
          <a:p>
            <a:r>
              <a:rPr lang="en-US" dirty="0" smtClean="0"/>
              <a:t>And over all these virtues put on love, which binds them all together in perfect unity.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097" y="3043237"/>
            <a:ext cx="3920103" cy="2443163"/>
          </a:xfrm>
          <a:prstGeom prst="rect">
            <a:avLst/>
          </a:prstGeom>
        </p:spPr>
      </p:pic>
    </p:spTree>
    <p:extLst>
      <p:ext uri="{BB962C8B-B14F-4D97-AF65-F5344CB8AC3E}">
        <p14:creationId xmlns:p14="http://schemas.microsoft.com/office/powerpoint/2010/main" val="419271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3:15</a:t>
            </a:r>
            <a:endParaRPr lang="en-US" dirty="0"/>
          </a:p>
        </p:txBody>
      </p:sp>
      <p:sp>
        <p:nvSpPr>
          <p:cNvPr id="3" name="Content Placeholder 2"/>
          <p:cNvSpPr>
            <a:spLocks noGrp="1"/>
          </p:cNvSpPr>
          <p:nvPr>
            <p:ph idx="1"/>
          </p:nvPr>
        </p:nvSpPr>
        <p:spPr/>
        <p:txBody>
          <a:bodyPr/>
          <a:lstStyle/>
          <a:p>
            <a:r>
              <a:rPr lang="en-US" dirty="0" smtClean="0"/>
              <a:t>Let the peace of </a:t>
            </a:r>
            <a:r>
              <a:rPr lang="en-US" dirty="0"/>
              <a:t>C</a:t>
            </a:r>
            <a:r>
              <a:rPr lang="en-US" dirty="0" smtClean="0"/>
              <a:t>hrist rule in your hearts, since in members of one body you were called to peace. And be thankful.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781300"/>
            <a:ext cx="4724400" cy="3543300"/>
          </a:xfrm>
          <a:prstGeom prst="rect">
            <a:avLst/>
          </a:prstGeom>
        </p:spPr>
      </p:pic>
    </p:spTree>
    <p:extLst>
      <p:ext uri="{BB962C8B-B14F-4D97-AF65-F5344CB8AC3E}">
        <p14:creationId xmlns:p14="http://schemas.microsoft.com/office/powerpoint/2010/main" val="395280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3:17</a:t>
            </a:r>
            <a:endParaRPr lang="en-US" dirty="0"/>
          </a:p>
        </p:txBody>
      </p:sp>
      <p:sp>
        <p:nvSpPr>
          <p:cNvPr id="3" name="Content Placeholder 2"/>
          <p:cNvSpPr>
            <a:spLocks noGrp="1"/>
          </p:cNvSpPr>
          <p:nvPr>
            <p:ph idx="1"/>
          </p:nvPr>
        </p:nvSpPr>
        <p:spPr/>
        <p:txBody>
          <a:bodyPr/>
          <a:lstStyle/>
          <a:p>
            <a:r>
              <a:rPr lang="en-US" dirty="0" smtClean="0"/>
              <a:t>And whatever you do</a:t>
            </a:r>
            <a:r>
              <a:rPr lang="en-US" smtClean="0"/>
              <a:t>, whether </a:t>
            </a:r>
            <a:r>
              <a:rPr lang="en-US" dirty="0" smtClean="0"/>
              <a:t>in word or deed, do it all in the name of the Lord Jesus, giving thanks to God the Father through him.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496" y="2819400"/>
            <a:ext cx="2873304" cy="3810000"/>
          </a:xfrm>
          <a:prstGeom prst="rect">
            <a:avLst/>
          </a:prstGeom>
        </p:spPr>
      </p:pic>
    </p:spTree>
    <p:extLst>
      <p:ext uri="{BB962C8B-B14F-4D97-AF65-F5344CB8AC3E}">
        <p14:creationId xmlns:p14="http://schemas.microsoft.com/office/powerpoint/2010/main" val="35819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3:2</a:t>
            </a:r>
            <a:endParaRPr lang="en-US" dirty="0"/>
          </a:p>
        </p:txBody>
      </p:sp>
      <p:sp>
        <p:nvSpPr>
          <p:cNvPr id="3" name="Content Placeholder 2"/>
          <p:cNvSpPr>
            <a:spLocks noGrp="1"/>
          </p:cNvSpPr>
          <p:nvPr>
            <p:ph idx="1"/>
          </p:nvPr>
        </p:nvSpPr>
        <p:spPr/>
        <p:txBody>
          <a:bodyPr/>
          <a:lstStyle/>
          <a:p>
            <a:r>
              <a:rPr lang="en-US" dirty="0" smtClean="0"/>
              <a:t>Set your minds on things above, not on earthly things.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018" y="2743200"/>
            <a:ext cx="2154382" cy="16157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880" y="2679555"/>
            <a:ext cx="2102319" cy="16818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687" y="2679556"/>
            <a:ext cx="2523735" cy="1679431"/>
          </a:xfrm>
          <a:prstGeom prst="rect">
            <a:avLst/>
          </a:prstGeom>
        </p:spPr>
      </p:pic>
    </p:spTree>
    <p:extLst>
      <p:ext uri="{BB962C8B-B14F-4D97-AF65-F5344CB8AC3E}">
        <p14:creationId xmlns:p14="http://schemas.microsoft.com/office/powerpoint/2010/main" val="264163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3:5</a:t>
            </a:r>
            <a:endParaRPr lang="en-US" dirty="0"/>
          </a:p>
        </p:txBody>
      </p:sp>
      <p:sp>
        <p:nvSpPr>
          <p:cNvPr id="3" name="Content Placeholder 2"/>
          <p:cNvSpPr>
            <a:spLocks noGrp="1"/>
          </p:cNvSpPr>
          <p:nvPr>
            <p:ph idx="1"/>
          </p:nvPr>
        </p:nvSpPr>
        <p:spPr/>
        <p:txBody>
          <a:bodyPr/>
          <a:lstStyle/>
          <a:p>
            <a:r>
              <a:rPr lang="en-US" dirty="0" smtClean="0"/>
              <a:t>Put to death, therefore, whatever belongs to your earthly nature: Sexual Immorality, Impurity, Lust, Evil desires and greed, which is idolatry.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251" y="3429000"/>
            <a:ext cx="2214087" cy="27632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724985"/>
            <a:ext cx="3124200" cy="2171319"/>
          </a:xfrm>
          <a:prstGeom prst="rect">
            <a:avLst/>
          </a:prstGeom>
        </p:spPr>
      </p:pic>
    </p:spTree>
    <p:extLst>
      <p:ext uri="{BB962C8B-B14F-4D97-AF65-F5344CB8AC3E}">
        <p14:creationId xmlns:p14="http://schemas.microsoft.com/office/powerpoint/2010/main" val="167109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3:6 </a:t>
            </a:r>
            <a:endParaRPr lang="en-US" dirty="0"/>
          </a:p>
        </p:txBody>
      </p:sp>
      <p:sp>
        <p:nvSpPr>
          <p:cNvPr id="3" name="Content Placeholder 2"/>
          <p:cNvSpPr>
            <a:spLocks noGrp="1"/>
          </p:cNvSpPr>
          <p:nvPr>
            <p:ph idx="1"/>
          </p:nvPr>
        </p:nvSpPr>
        <p:spPr/>
        <p:txBody>
          <a:bodyPr/>
          <a:lstStyle/>
          <a:p>
            <a:r>
              <a:rPr lang="en-US" dirty="0" smtClean="0"/>
              <a:t>Because of these, the wrath of God is coming.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362200"/>
            <a:ext cx="5543550" cy="3324225"/>
          </a:xfrm>
          <a:prstGeom prst="rect">
            <a:avLst/>
          </a:prstGeom>
        </p:spPr>
      </p:pic>
    </p:spTree>
    <p:extLst>
      <p:ext uri="{BB962C8B-B14F-4D97-AF65-F5344CB8AC3E}">
        <p14:creationId xmlns:p14="http://schemas.microsoft.com/office/powerpoint/2010/main" val="4075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3:7</a:t>
            </a:r>
            <a:endParaRPr lang="en-US" dirty="0"/>
          </a:p>
        </p:txBody>
      </p:sp>
      <p:sp>
        <p:nvSpPr>
          <p:cNvPr id="3" name="Content Placeholder 2"/>
          <p:cNvSpPr>
            <a:spLocks noGrp="1"/>
          </p:cNvSpPr>
          <p:nvPr>
            <p:ph idx="1"/>
          </p:nvPr>
        </p:nvSpPr>
        <p:spPr/>
        <p:txBody>
          <a:bodyPr/>
          <a:lstStyle/>
          <a:p>
            <a:r>
              <a:rPr lang="en-US" dirty="0" smtClean="0"/>
              <a:t>You use to walk in these ways, in the life you once lived.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743200"/>
            <a:ext cx="3048000" cy="2286000"/>
          </a:xfrm>
          <a:prstGeom prst="rect">
            <a:avLst/>
          </a:prstGeom>
        </p:spPr>
      </p:pic>
    </p:spTree>
    <p:extLst>
      <p:ext uri="{BB962C8B-B14F-4D97-AF65-F5344CB8AC3E}">
        <p14:creationId xmlns:p14="http://schemas.microsoft.com/office/powerpoint/2010/main" val="422984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3:8</a:t>
            </a:r>
            <a:endParaRPr lang="en-US" dirty="0"/>
          </a:p>
        </p:txBody>
      </p:sp>
      <p:sp>
        <p:nvSpPr>
          <p:cNvPr id="3" name="Content Placeholder 2"/>
          <p:cNvSpPr>
            <a:spLocks noGrp="1"/>
          </p:cNvSpPr>
          <p:nvPr>
            <p:ph idx="1"/>
          </p:nvPr>
        </p:nvSpPr>
        <p:spPr/>
        <p:txBody>
          <a:bodyPr/>
          <a:lstStyle/>
          <a:p>
            <a:r>
              <a:rPr lang="en-US" dirty="0" smtClean="0"/>
              <a:t>But now you must rid yourself of all such things as these: anger, rage, malice, slander, filthy language from your lips.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909" y="2858382"/>
            <a:ext cx="2348345" cy="35424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3346" y="2858382"/>
            <a:ext cx="3124200" cy="3542418"/>
          </a:xfrm>
          <a:prstGeom prst="rect">
            <a:avLst/>
          </a:prstGeom>
        </p:spPr>
      </p:pic>
    </p:spTree>
    <p:extLst>
      <p:ext uri="{BB962C8B-B14F-4D97-AF65-F5344CB8AC3E}">
        <p14:creationId xmlns:p14="http://schemas.microsoft.com/office/powerpoint/2010/main" val="413246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3:9-10</a:t>
            </a:r>
            <a:endParaRPr lang="en-US" dirty="0"/>
          </a:p>
        </p:txBody>
      </p:sp>
      <p:sp>
        <p:nvSpPr>
          <p:cNvPr id="3" name="Content Placeholder 2"/>
          <p:cNvSpPr>
            <a:spLocks noGrp="1"/>
          </p:cNvSpPr>
          <p:nvPr>
            <p:ph idx="1"/>
          </p:nvPr>
        </p:nvSpPr>
        <p:spPr/>
        <p:txBody>
          <a:bodyPr/>
          <a:lstStyle/>
          <a:p>
            <a:r>
              <a:rPr lang="en-US" dirty="0" smtClean="0"/>
              <a:t>Do not lie to each other, since you have taken off your old self with it’s practices and have put on the new self, which is being renewed in knowledge in the image of it’s Creator.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124200"/>
            <a:ext cx="4267200" cy="2839628"/>
          </a:xfrm>
          <a:prstGeom prst="rect">
            <a:avLst/>
          </a:prstGeom>
        </p:spPr>
      </p:pic>
    </p:spTree>
    <p:extLst>
      <p:ext uri="{BB962C8B-B14F-4D97-AF65-F5344CB8AC3E}">
        <p14:creationId xmlns:p14="http://schemas.microsoft.com/office/powerpoint/2010/main" val="384759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3:12</a:t>
            </a:r>
            <a:endParaRPr lang="en-US" dirty="0"/>
          </a:p>
        </p:txBody>
      </p:sp>
      <p:sp>
        <p:nvSpPr>
          <p:cNvPr id="3" name="Content Placeholder 2"/>
          <p:cNvSpPr>
            <a:spLocks noGrp="1"/>
          </p:cNvSpPr>
          <p:nvPr>
            <p:ph idx="1"/>
          </p:nvPr>
        </p:nvSpPr>
        <p:spPr/>
        <p:txBody>
          <a:bodyPr/>
          <a:lstStyle/>
          <a:p>
            <a:r>
              <a:rPr lang="en-US" dirty="0" smtClean="0"/>
              <a:t>Therefore, as God’s chosen people, holy and dearly loved</a:t>
            </a:r>
            <a:r>
              <a:rPr lang="en-US" smtClean="0"/>
              <a:t>,  clothe </a:t>
            </a:r>
            <a:r>
              <a:rPr lang="en-US" dirty="0" smtClean="0"/>
              <a:t>yourselves with compassion, kindness, humility, Gentleness and Patience.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819400"/>
            <a:ext cx="4814888" cy="3606518"/>
          </a:xfrm>
          <a:prstGeom prst="rect">
            <a:avLst/>
          </a:prstGeom>
        </p:spPr>
      </p:pic>
    </p:spTree>
    <p:extLst>
      <p:ext uri="{BB962C8B-B14F-4D97-AF65-F5344CB8AC3E}">
        <p14:creationId xmlns:p14="http://schemas.microsoft.com/office/powerpoint/2010/main" val="304934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3:13</a:t>
            </a:r>
            <a:endParaRPr lang="en-US" dirty="0"/>
          </a:p>
        </p:txBody>
      </p:sp>
      <p:sp>
        <p:nvSpPr>
          <p:cNvPr id="3" name="Content Placeholder 2"/>
          <p:cNvSpPr>
            <a:spLocks noGrp="1"/>
          </p:cNvSpPr>
          <p:nvPr>
            <p:ph idx="1"/>
          </p:nvPr>
        </p:nvSpPr>
        <p:spPr/>
        <p:txBody>
          <a:bodyPr/>
          <a:lstStyle/>
          <a:p>
            <a:r>
              <a:rPr lang="en-US" dirty="0" smtClean="0"/>
              <a:t>Bear with each other and forgive whatever grievances you may have against one another. Forgive as the Lord forgave you.</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895600"/>
            <a:ext cx="4907280" cy="3684122"/>
          </a:xfrm>
          <a:prstGeom prst="rect">
            <a:avLst/>
          </a:prstGeom>
        </p:spPr>
      </p:pic>
    </p:spTree>
    <p:extLst>
      <p:ext uri="{BB962C8B-B14F-4D97-AF65-F5344CB8AC3E}">
        <p14:creationId xmlns:p14="http://schemas.microsoft.com/office/powerpoint/2010/main" val="156617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84</TotalTime>
  <Words>284</Words>
  <Application>Microsoft Office PowerPoint</Application>
  <PresentationFormat>On-screen Show (4:3)</PresentationFormat>
  <Paragraphs>24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Thatch</vt:lpstr>
      <vt:lpstr>Rules for Holy Living</vt:lpstr>
      <vt:lpstr>Colossians 3:2</vt:lpstr>
      <vt:lpstr>Colossians 3:5</vt:lpstr>
      <vt:lpstr>Colossians 3:6 </vt:lpstr>
      <vt:lpstr>Colossians 3:7</vt:lpstr>
      <vt:lpstr>Colossians 3:8</vt:lpstr>
      <vt:lpstr>Colossians 3:9-10</vt:lpstr>
      <vt:lpstr>Colossians 3:12</vt:lpstr>
      <vt:lpstr>Colossians 3:13</vt:lpstr>
      <vt:lpstr>Colossians 3:14</vt:lpstr>
      <vt:lpstr>Colossians 3:15</vt:lpstr>
      <vt:lpstr>Colossians 3:17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dc:creator>
  <cp:lastModifiedBy>Lisa</cp:lastModifiedBy>
  <cp:revision>34</cp:revision>
  <dcterms:created xsi:type="dcterms:W3CDTF">2014-03-09T00:25:15Z</dcterms:created>
  <dcterms:modified xsi:type="dcterms:W3CDTF">2016-07-10T21:44:17Z</dcterms:modified>
</cp:coreProperties>
</file>