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5" r:id="rId10"/>
    <p:sldId id="267"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3992F55-1A05-4A26-A171-5FE89EAADFDA}" type="datetimeFigureOut">
              <a:rPr lang="en-US" smtClean="0"/>
              <a:t>6/13/2014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9CAC726-2A10-4A17-A163-B6A81641E83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92F55-1A05-4A26-A171-5FE89EAADFDA}" type="datetimeFigureOut">
              <a:rPr lang="en-US" smtClean="0"/>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92F55-1A05-4A26-A171-5FE89EAADFDA}" type="datetimeFigureOut">
              <a:rPr lang="en-US" smtClean="0"/>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92F55-1A05-4A26-A171-5FE89EAADFDA}" type="datetimeFigureOut">
              <a:rPr lang="en-US" smtClean="0"/>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3992F55-1A05-4A26-A171-5FE89EAADFDA}" type="datetimeFigureOut">
              <a:rPr lang="en-US" smtClean="0"/>
              <a:t>6/13/2014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CAC726-2A10-4A17-A163-B6A81641E83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992F55-1A05-4A26-A171-5FE89EAADFDA}" type="datetimeFigureOut">
              <a:rPr lang="en-US" smtClean="0"/>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992F55-1A05-4A26-A171-5FE89EAADFDA}" type="datetimeFigureOut">
              <a:rPr lang="en-US" smtClean="0"/>
              <a:t>6/13/2014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3992F55-1A05-4A26-A171-5FE89EAADFDA}" type="datetimeFigureOut">
              <a:rPr lang="en-US" smtClean="0"/>
              <a:t>6/13/2014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92F55-1A05-4A26-A171-5FE89EAADFDA}" type="datetimeFigureOut">
              <a:rPr lang="en-US" smtClean="0"/>
              <a:t>6/13/2014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3992F55-1A05-4A26-A171-5FE89EAADFDA}" type="datetimeFigureOut">
              <a:rPr lang="en-US" smtClean="0"/>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CAC726-2A10-4A17-A163-B6A81641E83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3992F55-1A05-4A26-A171-5FE89EAADFDA}" type="datetimeFigureOut">
              <a:rPr lang="en-US" smtClean="0"/>
              <a:t>6/13/2014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9CAC726-2A10-4A17-A163-B6A81641E83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3992F55-1A05-4A26-A171-5FE89EAADFDA}" type="datetimeFigureOut">
              <a:rPr lang="en-US" smtClean="0"/>
              <a:t>6/13/2014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CAC726-2A10-4A17-A163-B6A81641E83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Fea</a:t>
            </a:r>
            <a:r>
              <a:rPr lang="en-US" dirty="0" smtClean="0"/>
              <a:t>r and Anxiety</a:t>
            </a:r>
            <a:endParaRPr lang="en-US" dirty="0"/>
          </a:p>
        </p:txBody>
      </p:sp>
      <p:sp>
        <p:nvSpPr>
          <p:cNvPr id="3" name="Subtitle 2"/>
          <p:cNvSpPr>
            <a:spLocks noGrp="1"/>
          </p:cNvSpPr>
          <p:nvPr>
            <p:ph type="subTitle" idx="1"/>
          </p:nvPr>
        </p:nvSpPr>
        <p:spPr/>
        <p:txBody>
          <a:bodyPr/>
          <a:lstStyle/>
          <a:p>
            <a:r>
              <a:rPr lang="en-US" dirty="0" smtClean="0"/>
              <a:t>Presented By </a:t>
            </a:r>
            <a:r>
              <a:rPr lang="en-US" dirty="0" smtClean="0"/>
              <a:t>Lisa </a:t>
            </a:r>
            <a:r>
              <a:rPr lang="en-US" dirty="0" err="1"/>
              <a:t>Grzybowski</a:t>
            </a:r>
            <a:endParaRPr lang="en-US" dirty="0"/>
          </a:p>
        </p:txBody>
      </p:sp>
    </p:spTree>
    <p:extLst>
      <p:ext uri="{BB962C8B-B14F-4D97-AF65-F5344CB8AC3E}">
        <p14:creationId xmlns:p14="http://schemas.microsoft.com/office/powerpoint/2010/main" val="144526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2000"/>
                                        <p:tgtEl>
                                          <p:spTgt spid="3">
                                            <p:txEl>
                                              <p:pRg st="0" end="0"/>
                                            </p:txEl>
                                          </p:spTgt>
                                        </p:tgtEl>
                                      </p:cBhvr>
                                    </p:animEffect>
                                    <p:anim calcmode="lin" valueType="num">
                                      <p:cBhvr>
                                        <p:cTn id="2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8:15</a:t>
            </a:r>
            <a:endParaRPr lang="en-US" dirty="0"/>
          </a:p>
        </p:txBody>
      </p:sp>
      <p:sp>
        <p:nvSpPr>
          <p:cNvPr id="3" name="Content Placeholder 2"/>
          <p:cNvSpPr>
            <a:spLocks noGrp="1"/>
          </p:cNvSpPr>
          <p:nvPr>
            <p:ph idx="1"/>
          </p:nvPr>
        </p:nvSpPr>
        <p:spPr/>
        <p:txBody>
          <a:bodyPr/>
          <a:lstStyle/>
          <a:p>
            <a:r>
              <a:rPr lang="en-US" dirty="0"/>
              <a:t>For ye have not received the spirit of bondage again to fear, but you received the Spirit of adoption, and by whom we cry, "Abba," Father.</a:t>
            </a:r>
            <a:endParaRPr lang="en-US" dirty="0"/>
          </a:p>
        </p:txBody>
      </p:sp>
    </p:spTree>
    <p:extLst>
      <p:ext uri="{BB962C8B-B14F-4D97-AF65-F5344CB8AC3E}">
        <p14:creationId xmlns:p14="http://schemas.microsoft.com/office/powerpoint/2010/main" val="838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Deuteronomy </a:t>
            </a:r>
            <a:r>
              <a:rPr lang="en-US" dirty="0"/>
              <a:t>31:6</a:t>
            </a:r>
          </a:p>
        </p:txBody>
      </p:sp>
      <p:sp>
        <p:nvSpPr>
          <p:cNvPr id="3" name="Content Placeholder 2"/>
          <p:cNvSpPr>
            <a:spLocks noGrp="1"/>
          </p:cNvSpPr>
          <p:nvPr>
            <p:ph idx="1"/>
          </p:nvPr>
        </p:nvSpPr>
        <p:spPr/>
        <p:txBody>
          <a:bodyPr/>
          <a:lstStyle/>
          <a:p>
            <a:r>
              <a:rPr lang="en-US" dirty="0"/>
              <a:t>Be strong and courageous. Do not be afraid or terrified because of them, for the LORD your God is with you, not leave you nor forsake you.</a:t>
            </a:r>
            <a:endParaRPr lang="en-US" dirty="0"/>
          </a:p>
        </p:txBody>
      </p:sp>
    </p:spTree>
    <p:extLst>
      <p:ext uri="{BB962C8B-B14F-4D97-AF65-F5344CB8AC3E}">
        <p14:creationId xmlns:p14="http://schemas.microsoft.com/office/powerpoint/2010/main" val="243906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t>
            </a:r>
            <a:r>
              <a:rPr lang="en-US" dirty="0" smtClean="0"/>
              <a:t>Peter </a:t>
            </a:r>
            <a:r>
              <a:rPr lang="en-US" dirty="0"/>
              <a:t>5:7</a:t>
            </a:r>
          </a:p>
        </p:txBody>
      </p:sp>
      <p:sp>
        <p:nvSpPr>
          <p:cNvPr id="3" name="Content Placeholder 2"/>
          <p:cNvSpPr>
            <a:spLocks noGrp="1"/>
          </p:cNvSpPr>
          <p:nvPr>
            <p:ph idx="1"/>
          </p:nvPr>
        </p:nvSpPr>
        <p:spPr/>
        <p:txBody>
          <a:bodyPr/>
          <a:lstStyle/>
          <a:p>
            <a:r>
              <a:rPr lang="en-US" dirty="0"/>
              <a:t>Cast all your anxiety on Him because He cares for you.</a:t>
            </a:r>
            <a:endParaRPr lang="en-US" dirty="0"/>
          </a:p>
        </p:txBody>
      </p:sp>
    </p:spTree>
    <p:extLst>
      <p:ext uri="{BB962C8B-B14F-4D97-AF65-F5344CB8AC3E}">
        <p14:creationId xmlns:p14="http://schemas.microsoft.com/office/powerpoint/2010/main" val="1180229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a:t>
            </a:r>
            <a:r>
              <a:rPr lang="en-US" dirty="0"/>
              <a:t>12:25</a:t>
            </a:r>
          </a:p>
        </p:txBody>
      </p:sp>
      <p:sp>
        <p:nvSpPr>
          <p:cNvPr id="3" name="Content Placeholder 2"/>
          <p:cNvSpPr>
            <a:spLocks noGrp="1"/>
          </p:cNvSpPr>
          <p:nvPr>
            <p:ph idx="1"/>
          </p:nvPr>
        </p:nvSpPr>
        <p:spPr/>
        <p:txBody>
          <a:bodyPr/>
          <a:lstStyle/>
          <a:p>
            <a:r>
              <a:rPr lang="en-US" dirty="0"/>
              <a:t>Anxiety in the mans heart overwhelms him, but a good word makes it glad.</a:t>
            </a:r>
            <a:endParaRPr lang="en-US" dirty="0"/>
          </a:p>
        </p:txBody>
      </p:sp>
    </p:spTree>
    <p:extLst>
      <p:ext uri="{BB962C8B-B14F-4D97-AF65-F5344CB8AC3E}">
        <p14:creationId xmlns:p14="http://schemas.microsoft.com/office/powerpoint/2010/main" val="10520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Psalms </a:t>
            </a:r>
            <a:r>
              <a:rPr lang="en-US" dirty="0" smtClean="0"/>
              <a:t>91:9-11</a:t>
            </a:r>
            <a:endParaRPr lang="en-US" dirty="0"/>
          </a:p>
        </p:txBody>
      </p:sp>
      <p:sp>
        <p:nvSpPr>
          <p:cNvPr id="3" name="Content Placeholder 2"/>
          <p:cNvSpPr>
            <a:spLocks noGrp="1"/>
          </p:cNvSpPr>
          <p:nvPr>
            <p:ph idx="1"/>
          </p:nvPr>
        </p:nvSpPr>
        <p:spPr/>
        <p:txBody>
          <a:bodyPr/>
          <a:lstStyle/>
          <a:p>
            <a:r>
              <a:rPr lang="en-US" dirty="0"/>
              <a:t>Because thou hast made the Lord, my refuge, even the Most High your dwelling. No evil shall befall you, nor any plague come near your tent, for he shall give his angels charge over thee, to keep thee in all thy ways.</a:t>
            </a:r>
            <a:endParaRPr lang="en-US" dirty="0"/>
          </a:p>
        </p:txBody>
      </p:sp>
    </p:spTree>
    <p:extLst>
      <p:ext uri="{BB962C8B-B14F-4D97-AF65-F5344CB8AC3E}">
        <p14:creationId xmlns:p14="http://schemas.microsoft.com/office/powerpoint/2010/main" val="136289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nodeType="clickEffect">
                                  <p:stCondLst>
                                    <p:cond delay="0"/>
                                  </p:stCondLst>
                                  <p:childTnLst>
                                    <p:animRot by="21600000">
                                      <p:cBhvr>
                                        <p:cTn id="13"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Philipians</a:t>
            </a:r>
            <a:r>
              <a:rPr lang="en-US" dirty="0" smtClean="0"/>
              <a:t> 4:06</a:t>
            </a:r>
            <a:endParaRPr lang="en-US" dirty="0"/>
          </a:p>
        </p:txBody>
      </p:sp>
      <p:sp>
        <p:nvSpPr>
          <p:cNvPr id="3" name="Content Placeholder 2"/>
          <p:cNvSpPr>
            <a:spLocks noGrp="1"/>
          </p:cNvSpPr>
          <p:nvPr>
            <p:ph idx="1"/>
          </p:nvPr>
        </p:nvSpPr>
        <p:spPr/>
        <p:txBody>
          <a:bodyPr/>
          <a:lstStyle/>
          <a:p>
            <a:r>
              <a:rPr lang="en-US" dirty="0"/>
              <a:t>Do not be anxious about anything, but in everything by prayer and supplication with thanksgiving be to present your requests to God.</a:t>
            </a:r>
            <a:endParaRPr lang="en-US" dirty="0"/>
          </a:p>
        </p:txBody>
      </p:sp>
    </p:spTree>
    <p:extLst>
      <p:ext uri="{BB962C8B-B14F-4D97-AF65-F5344CB8AC3E}">
        <p14:creationId xmlns:p14="http://schemas.microsoft.com/office/powerpoint/2010/main" val="2227384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Psalms 27:1</a:t>
            </a:r>
            <a:endParaRPr lang="en-US" dirty="0"/>
          </a:p>
        </p:txBody>
      </p:sp>
      <p:sp>
        <p:nvSpPr>
          <p:cNvPr id="3" name="Content Placeholder 2"/>
          <p:cNvSpPr>
            <a:spLocks noGrp="1"/>
          </p:cNvSpPr>
          <p:nvPr>
            <p:ph idx="1"/>
          </p:nvPr>
        </p:nvSpPr>
        <p:spPr/>
        <p:txBody>
          <a:bodyPr/>
          <a:lstStyle/>
          <a:p>
            <a:r>
              <a:rPr lang="en-US" dirty="0"/>
              <a:t>The Lord is my light and my salvation, whom shall I fear? The Lord is my strength of my life of whom shall I be afraid?</a:t>
            </a:r>
            <a:endParaRPr lang="en-US" dirty="0"/>
          </a:p>
        </p:txBody>
      </p:sp>
    </p:spTree>
    <p:extLst>
      <p:ext uri="{BB962C8B-B14F-4D97-AF65-F5344CB8AC3E}">
        <p14:creationId xmlns:p14="http://schemas.microsoft.com/office/powerpoint/2010/main" val="202335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r>
              <a:rPr lang="en-US" dirty="0" smtClean="0"/>
              <a:t>Timothy </a:t>
            </a:r>
            <a:r>
              <a:rPr lang="en-US" dirty="0"/>
              <a:t>1:07</a:t>
            </a:r>
          </a:p>
        </p:txBody>
      </p:sp>
      <p:sp>
        <p:nvSpPr>
          <p:cNvPr id="3" name="Content Placeholder 2"/>
          <p:cNvSpPr>
            <a:spLocks noGrp="1"/>
          </p:cNvSpPr>
          <p:nvPr>
            <p:ph idx="1"/>
          </p:nvPr>
        </p:nvSpPr>
        <p:spPr/>
        <p:txBody>
          <a:bodyPr/>
          <a:lstStyle/>
          <a:p>
            <a:r>
              <a:rPr lang="en-US" dirty="0"/>
              <a:t>For God has not given us a spirit of timidity, but a spirit of power, of love and of self-discipline.</a:t>
            </a:r>
            <a:endParaRPr lang="en-US" dirty="0"/>
          </a:p>
        </p:txBody>
      </p:sp>
    </p:spTree>
    <p:extLst>
      <p:ext uri="{BB962C8B-B14F-4D97-AF65-F5344CB8AC3E}">
        <p14:creationId xmlns:p14="http://schemas.microsoft.com/office/powerpoint/2010/main" val="185970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Psalms 118:6</a:t>
            </a:r>
            <a:endParaRPr lang="en-US" dirty="0"/>
          </a:p>
        </p:txBody>
      </p:sp>
      <p:sp>
        <p:nvSpPr>
          <p:cNvPr id="3" name="Content Placeholder 2"/>
          <p:cNvSpPr>
            <a:spLocks noGrp="1"/>
          </p:cNvSpPr>
          <p:nvPr>
            <p:ph idx="1"/>
          </p:nvPr>
        </p:nvSpPr>
        <p:spPr/>
        <p:txBody>
          <a:bodyPr/>
          <a:lstStyle/>
          <a:p>
            <a:r>
              <a:rPr lang="en-US" dirty="0"/>
              <a:t>The Lord is with me: I will not be afraid. What can man do to me?</a:t>
            </a:r>
            <a:endParaRPr lang="en-US" dirty="0"/>
          </a:p>
        </p:txBody>
      </p:sp>
    </p:spTree>
    <p:extLst>
      <p:ext uri="{BB962C8B-B14F-4D97-AF65-F5344CB8AC3E}">
        <p14:creationId xmlns:p14="http://schemas.microsoft.com/office/powerpoint/2010/main" val="186188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Isaiah 41:13</a:t>
            </a:r>
            <a:endParaRPr lang="en-US" dirty="0"/>
          </a:p>
        </p:txBody>
      </p:sp>
      <p:sp>
        <p:nvSpPr>
          <p:cNvPr id="3" name="Content Placeholder 2"/>
          <p:cNvSpPr>
            <a:spLocks noGrp="1"/>
          </p:cNvSpPr>
          <p:nvPr>
            <p:ph idx="1"/>
          </p:nvPr>
        </p:nvSpPr>
        <p:spPr/>
        <p:txBody>
          <a:bodyPr/>
          <a:lstStyle/>
          <a:p>
            <a:r>
              <a:rPr lang="es-ES" dirty="0" smtClean="0"/>
              <a:t>.</a:t>
            </a:r>
            <a:r>
              <a:rPr lang="en-US" dirty="0"/>
              <a:t> For I am the Lord your God, who takes hold of your right hand and says to you, Do not fear, I will help</a:t>
            </a:r>
            <a:endParaRPr lang="en-US" dirty="0"/>
          </a:p>
        </p:txBody>
      </p:sp>
    </p:spTree>
    <p:extLst>
      <p:ext uri="{BB962C8B-B14F-4D97-AF65-F5344CB8AC3E}">
        <p14:creationId xmlns:p14="http://schemas.microsoft.com/office/powerpoint/2010/main" val="298679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292</Words>
  <Application>Microsoft Office PowerPoint</Application>
  <PresentationFormat>On-screen Show (4:3)</PresentationFormat>
  <Paragraphs>22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Fear and Anxiety</vt:lpstr>
      <vt:lpstr>1 Peter 5:7</vt:lpstr>
      <vt:lpstr>Proverbs 12:25</vt:lpstr>
      <vt:lpstr>Psalms 91:9-11</vt:lpstr>
      <vt:lpstr>Philipians 4:06</vt:lpstr>
      <vt:lpstr>Psalms 27:1</vt:lpstr>
      <vt:lpstr>2 Timothy 1:07</vt:lpstr>
      <vt:lpstr>Psalms 118:6</vt:lpstr>
      <vt:lpstr>Isaiah 41:13</vt:lpstr>
      <vt:lpstr>Romans 8:15</vt:lpstr>
      <vt:lpstr>Deuteronomy 31:6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Fear and Anxiety</dc:title>
  <dc:creator>Sandy</dc:creator>
  <cp:lastModifiedBy>Sandy</cp:lastModifiedBy>
  <cp:revision>8</cp:revision>
  <dcterms:created xsi:type="dcterms:W3CDTF">2014-05-09T18:36:20Z</dcterms:created>
  <dcterms:modified xsi:type="dcterms:W3CDTF">2014-06-14T03:07:14Z</dcterms:modified>
</cp:coreProperties>
</file>