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E709DB-AAC0-4591-B85C-ECD2B20A566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2255FF-ACD0-49C9-8FB6-3EF33DD26C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Oración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835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Marcos 11:24 No porque os digo que todo lo que pidan en oración , crean que ya lo han recibido , y lo hará suyo. </a:t>
            </a:r>
            <a:endParaRPr lang="es-ES" dirty="0" smtClean="0"/>
          </a:p>
          <a:p>
            <a:r>
              <a:rPr lang="es-ES" dirty="0" smtClean="0"/>
              <a:t>Marcos </a:t>
            </a:r>
            <a:r>
              <a:rPr lang="es-ES" dirty="0"/>
              <a:t>11:25 y cuando estén orando , si tienen algo contra alguien , perdónalo , para que su padre en los cielos os perdone sus pecados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importante orar todos los días a Dios . Mateo 6 : 6 Pero tú, cuando ores , entra en tu cuarto , cierra la puerta y ora a tu Padre que está en secreto . Luego, su padre, que ve lo que se hace en secreto , te recompensará.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2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Es importante orar a Dios con la actitud del corazón derecho . Romanos 8:26 De la misma manera , el Espíritu nos ayuda en nuestra debilidad . No sabemos lo que debemos pedir, pero el Espíritu mismo intercede por nosotros con gemidos que no pueden expresarse con palabras . Y el que escudriña los corazones sabe la intención del Espíritu , porque el Espíritu intercede por los santos conforme a la voluntad de Dios 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79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Dios </a:t>
            </a:r>
            <a:r>
              <a:rPr lang="es-ES" dirty="0"/>
              <a:t>sabe lo que necesita antes de que incluso se lo pidan. Si usted no sabe cómo orar simplemente hablar con Dios porque él es una persona viva y Él puede oír.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7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562600"/>
          </a:xfrm>
        </p:spPr>
        <p:txBody>
          <a:bodyPr/>
          <a:lstStyle/>
          <a:p>
            <a:r>
              <a:rPr lang="es-ES" dirty="0"/>
              <a:t>Nuestro padre en el cielo, Santificado sea tu nombre, Su reino, Hágase tu voluntad , En la Tierra como en el cielo. Danos hoy nuestro pan de cada día, Perdónanos nuestras deudas , Como también nosotros perdonamos a nuestros deudores . Y no nos metas en tentación, Y líbranos del mal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Mateo 6:14 Porque si perdonáis a los hombres sus ofensas , vuestro Padre celestial os perdonará también . </a:t>
            </a:r>
            <a:endParaRPr lang="es-ES" dirty="0" smtClean="0"/>
          </a:p>
          <a:p>
            <a:r>
              <a:rPr lang="es-ES" dirty="0" smtClean="0"/>
              <a:t>Mateo </a:t>
            </a:r>
            <a:r>
              <a:rPr lang="es-ES" dirty="0"/>
              <a:t>6:15 Pero si no perdonáis a los hombres sus ofensas, tampoco vuestro Padre os perdonará vuestros pecados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Cuando la situación parece desesperada rezar aún más difícil . Continuar orando hasta que reciba a través de la victoria en el nombre de Jesús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321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PowerPoint Presentation</vt:lpstr>
      <vt:lpstr>Oración</vt:lpstr>
      <vt:lpstr>Oración</vt:lpstr>
      <vt:lpstr>Oración</vt:lpstr>
      <vt:lpstr>Oración</vt:lpstr>
      <vt:lpstr>Oración</vt:lpstr>
      <vt:lpstr>Oración</vt:lpstr>
      <vt:lpstr>Oración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Lisa Grzybowski</dc:title>
  <dc:creator>Sandy</dc:creator>
  <cp:lastModifiedBy>Lisa</cp:lastModifiedBy>
  <cp:revision>17</cp:revision>
  <dcterms:created xsi:type="dcterms:W3CDTF">2014-04-09T18:22:55Z</dcterms:created>
  <dcterms:modified xsi:type="dcterms:W3CDTF">2016-06-29T01:18:14Z</dcterms:modified>
</cp:coreProperties>
</file>