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81" d="100"/>
          <a:sy n="81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Walking With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We have to have the right attitude. We are here to serve the lord and promote unity in the body of </a:t>
            </a:r>
            <a:r>
              <a:rPr lang="en-US" sz="4000" dirty="0" err="1" smtClean="0"/>
              <a:t>christ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8979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important is god to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43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far will you go for god?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71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is looking for people who are in the body of </a:t>
            </a:r>
            <a:r>
              <a:rPr lang="en-US" dirty="0" err="1" smtClean="0"/>
              <a:t>christ</a:t>
            </a:r>
            <a:r>
              <a:rPr lang="en-US" dirty="0" smtClean="0"/>
              <a:t> and want to really serve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55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is not looking for people who are just along for the ride to heaven.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83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Die to 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33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Pick up your cross.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68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high will I walk with god?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20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answer is as high as he wants me too.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740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Holy sprit have </a:t>
            </a:r>
            <a:r>
              <a:rPr lang="en-US" smtClean="0"/>
              <a:t>your way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31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high will I walk with god?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3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closer I get to god the more I see the devil tries to attack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0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am not afraid because I know god is stronger than </a:t>
            </a:r>
            <a:r>
              <a:rPr lang="en-US" dirty="0" err="1" smtClean="0"/>
              <a:t>satan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6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god </a:t>
            </a:r>
            <a:r>
              <a:rPr lang="en-US" dirty="0" err="1" smtClean="0"/>
              <a:t>said’s</a:t>
            </a:r>
            <a:r>
              <a:rPr lang="en-US" dirty="0" smtClean="0"/>
              <a:t> to you how high will you jump for me, what would you say?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88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god takes you to the edge with him how far will you go?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7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you willing to pick up your cross and die to self?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29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follow </a:t>
            </a:r>
            <a:r>
              <a:rPr lang="en-US" dirty="0" err="1" smtClean="0"/>
              <a:t>jesus</a:t>
            </a:r>
            <a:r>
              <a:rPr lang="en-US" dirty="0" smtClean="0"/>
              <a:t> you must die to yourself and pick up your cross.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32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0215" y="3116389"/>
            <a:ext cx="9448800" cy="1825096"/>
          </a:xfrm>
        </p:spPr>
        <p:txBody>
          <a:bodyPr>
            <a:noAutofit/>
          </a:bodyPr>
          <a:lstStyle/>
          <a:p>
            <a:r>
              <a:rPr lang="en-US" sz="4000" dirty="0" smtClean="0"/>
              <a:t>A lot of people go around not dying to self saying god is going to bless me with that house and car. When did you ever say to god what can I do for you lord?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419526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10</TotalTime>
  <Words>244</Words>
  <Application>Microsoft Office PowerPoint</Application>
  <PresentationFormat>Custom</PresentationFormat>
  <Paragraphs>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Vapor Trail</vt:lpstr>
      <vt:lpstr>Walking With God</vt:lpstr>
      <vt:lpstr>How high will I walk with god?</vt:lpstr>
      <vt:lpstr>The closer I get to god the more I see the devil tries to attack me.</vt:lpstr>
      <vt:lpstr>I am not afraid because I know god is stronger than satan</vt:lpstr>
      <vt:lpstr>If god said’s to you how high will you jump for me, what would you say?</vt:lpstr>
      <vt:lpstr>If god takes you to the edge with him how far will you go?</vt:lpstr>
      <vt:lpstr>Are you willing to pick up your cross and die to self?</vt:lpstr>
      <vt:lpstr>To follow jesus you must die to yourself and pick up your cross.</vt:lpstr>
      <vt:lpstr>A lot of people go around not dying to self saying god is going to bless me with that house and car. When did you ever say to god what can I do for you lord?</vt:lpstr>
      <vt:lpstr>We have to have the right attitude. We are here to serve the lord and promote unity in the body of christ.</vt:lpstr>
      <vt:lpstr>How important is god to you?</vt:lpstr>
      <vt:lpstr>How far will you go for god?</vt:lpstr>
      <vt:lpstr>God is looking for people who are in the body of christ and want to really serve him</vt:lpstr>
      <vt:lpstr>God is not looking for people who are just along for the ride to heaven.</vt:lpstr>
      <vt:lpstr>Die to self.</vt:lpstr>
      <vt:lpstr>Pick up your cross.</vt:lpstr>
      <vt:lpstr>How high will I walk with god?</vt:lpstr>
      <vt:lpstr>The answer is as high as he wants me too.</vt:lpstr>
      <vt:lpstr>Holy sprit have your way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Sandy</dc:creator>
  <cp:lastModifiedBy>Sandy</cp:lastModifiedBy>
  <cp:revision>7</cp:revision>
  <dcterms:created xsi:type="dcterms:W3CDTF">2013-07-15T20:26:09Z</dcterms:created>
  <dcterms:modified xsi:type="dcterms:W3CDTF">2014-11-19T23:41:15Z</dcterms:modified>
</cp:coreProperties>
</file>