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>
        <p:scale>
          <a:sx n="81" d="100"/>
          <a:sy n="81" d="100"/>
        </p:scale>
        <p:origin x="-96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dirty="0"/>
              <a:t>11/19/2014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11/19/2014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11/19/2014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11/19/2014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11/19/2014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11/19/2014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11/19/2014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11/19/2014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11/19/2014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11/19/2014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11/19/2014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11/19/2014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11/19/2014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11/19/2014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11/19/2014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11/19/2014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11/19/2014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11/19/2014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Walking With God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23716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4000" dirty="0" smtClean="0"/>
              <a:t>We have to have the right attitude. We are here to serve the lord and promote unity in the body of </a:t>
            </a:r>
            <a:r>
              <a:rPr lang="en-US" sz="4000" dirty="0" err="1" smtClean="0"/>
              <a:t>christ</a:t>
            </a:r>
            <a:r>
              <a:rPr lang="en-US" sz="4000" dirty="0" smtClean="0"/>
              <a:t>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41189793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How important is god to you?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35431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How far will you go for god?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62712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God is looking for people who are in the body of </a:t>
            </a:r>
            <a:r>
              <a:rPr lang="en-US" dirty="0" err="1" smtClean="0"/>
              <a:t>christ</a:t>
            </a:r>
            <a:r>
              <a:rPr lang="en-US" dirty="0" smtClean="0"/>
              <a:t> and want to really serve him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97559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God is not looking for people who are just along for the ride to heaven.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05835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Die to self.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51330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Pick up your cross.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516815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How high will I walk with god?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00202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answer is as high as he wants me too.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374093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Holy sprit have </a:t>
            </a:r>
            <a:r>
              <a:rPr lang="en-US" smtClean="0"/>
              <a:t>your way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6314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How high will I walk with god?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27387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closer I get to god the more I see the devil tries to attack me.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89057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 am not afraid because I know god is stronger than </a:t>
            </a:r>
            <a:r>
              <a:rPr lang="en-US" dirty="0" err="1" smtClean="0"/>
              <a:t>satan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53652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If god </a:t>
            </a:r>
            <a:r>
              <a:rPr lang="en-US" dirty="0" err="1" smtClean="0"/>
              <a:t>said’s</a:t>
            </a:r>
            <a:r>
              <a:rPr lang="en-US" dirty="0" smtClean="0"/>
              <a:t> to you how high will you jump for me, what would you say?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08888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If god takes you to the edge with him how far will you go?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2477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Are you willing to pick up your cross and die to self?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72931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To follow </a:t>
            </a:r>
            <a:r>
              <a:rPr lang="en-US" dirty="0" err="1" smtClean="0"/>
              <a:t>jesus</a:t>
            </a:r>
            <a:r>
              <a:rPr lang="en-US" dirty="0" smtClean="0"/>
              <a:t> you must die to yourself and pick up your cross.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2329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430215" y="3116389"/>
            <a:ext cx="9448800" cy="1825096"/>
          </a:xfrm>
        </p:spPr>
        <p:txBody>
          <a:bodyPr>
            <a:noAutofit/>
          </a:bodyPr>
          <a:lstStyle/>
          <a:p>
            <a:r>
              <a:rPr lang="en-US" sz="4000" dirty="0" smtClean="0"/>
              <a:t>A lot of people go around not dying to self saying god is going to bless me with that house and car. When did you ever say to god what can I do for you lord?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984195262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TC104033937[[fn=Vapor Trail]]</Template>
  <TotalTime>10</TotalTime>
  <Words>244</Words>
  <Application>Microsoft Office PowerPoint</Application>
  <PresentationFormat>Custom</PresentationFormat>
  <Paragraphs>19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Vapor Trail</vt:lpstr>
      <vt:lpstr>Walking With God</vt:lpstr>
      <vt:lpstr>How high will I walk with god?</vt:lpstr>
      <vt:lpstr>The closer I get to god the more I see the devil tries to attack me.</vt:lpstr>
      <vt:lpstr>I am not afraid because I know god is stronger than satan</vt:lpstr>
      <vt:lpstr>If god said’s to you how high will you jump for me, what would you say?</vt:lpstr>
      <vt:lpstr>If god takes you to the edge with him how far will you go?</vt:lpstr>
      <vt:lpstr>Are you willing to pick up your cross and die to self?</vt:lpstr>
      <vt:lpstr>To follow jesus you must die to yourself and pick up your cross.</vt:lpstr>
      <vt:lpstr>A lot of people go around not dying to self saying god is going to bless me with that house and car. When did you ever say to god what can I do for you lord?</vt:lpstr>
      <vt:lpstr>We have to have the right attitude. We are here to serve the lord and promote unity in the body of christ.</vt:lpstr>
      <vt:lpstr>How important is god to you?</vt:lpstr>
      <vt:lpstr>How far will you go for god?</vt:lpstr>
      <vt:lpstr>God is looking for people who are in the body of christ and want to really serve him</vt:lpstr>
      <vt:lpstr>God is not looking for people who are just along for the ride to heaven.</vt:lpstr>
      <vt:lpstr>Die to self.</vt:lpstr>
      <vt:lpstr>Pick up your cross.</vt:lpstr>
      <vt:lpstr>How high will I walk with god?</vt:lpstr>
      <vt:lpstr>The answer is as high as he wants me too.</vt:lpstr>
      <vt:lpstr>Holy sprit have your way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Sandy</dc:creator>
  <cp:lastModifiedBy>Sandy</cp:lastModifiedBy>
  <cp:revision>7</cp:revision>
  <dcterms:created xsi:type="dcterms:W3CDTF">2013-07-15T20:26:09Z</dcterms:created>
  <dcterms:modified xsi:type="dcterms:W3CDTF">2014-11-19T23:41:15Z</dcterms:modified>
</cp:coreProperties>
</file>