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4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D884-EDAF-40C7-92C7-544A2F5370F5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-5334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>
                <a:solidFill>
                  <a:schemeClr val="bg1"/>
                </a:solidFill>
              </a:rPr>
              <a:t>Purificado por la Sangre de Jesús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18"/>
            <a:ext cx="91440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Hebreos 9: 13-14 La sangre de machos cabríos y de toros , y las cenizas de la becerra rociadas a los inmundos santifican de modo que sean exterior de limpieza . ¿Cuánto más , entonces, la sangre de Cristo, el cual mediante el Espíritu eterno se ofreció a sí mismo sin mancha a Dios, purificará nuestra conciencia de las obras que conducen a la muerte , para que podamos servir al Dios vivo 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>
                <a:solidFill>
                  <a:schemeClr val="bg1"/>
                </a:solidFill>
              </a:rPr>
              <a:t>Hebreos 10:19 Así que, hermanos , teniendo libertad para entrar en el santuario por la sangre de </a:t>
            </a:r>
            <a:r>
              <a:rPr lang="es-ES" sz="2800" dirty="0" smtClean="0">
                <a:solidFill>
                  <a:schemeClr val="bg1"/>
                </a:solidFill>
              </a:rPr>
              <a:t>Jesús.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3205162" cy="22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Confiese sus pecados Pedir al Señor perdón Pedir al Señor para cubrir todas sus pecados con la sangre preciosa del cordero . Pedir al Señor que le limpie con la sangre del cordero de toda maldad 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3200400" cy="3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</dc:creator>
  <cp:lastModifiedBy>Lisa</cp:lastModifiedBy>
  <cp:revision>8</cp:revision>
  <dcterms:created xsi:type="dcterms:W3CDTF">2014-07-15T20:19:25Z</dcterms:created>
  <dcterms:modified xsi:type="dcterms:W3CDTF">2016-06-29T01:38:07Z</dcterms:modified>
</cp:coreProperties>
</file>