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6FD1E88-61BA-4DAC-B323-247F05E42A31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205474B-BA1A-4990-9FDE-C44C2A87FB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D1E88-61BA-4DAC-B323-247F05E42A31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05474B-BA1A-4990-9FDE-C44C2A87FB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6FD1E88-61BA-4DAC-B323-247F05E42A31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205474B-BA1A-4990-9FDE-C44C2A87FB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D1E88-61BA-4DAC-B323-247F05E42A31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05474B-BA1A-4990-9FDE-C44C2A87FB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6FD1E88-61BA-4DAC-B323-247F05E42A31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205474B-BA1A-4990-9FDE-C44C2A87FB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D1E88-61BA-4DAC-B323-247F05E42A31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05474B-BA1A-4990-9FDE-C44C2A87FB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D1E88-61BA-4DAC-B323-247F05E42A31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05474B-BA1A-4990-9FDE-C44C2A87FB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D1E88-61BA-4DAC-B323-247F05E42A31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05474B-BA1A-4990-9FDE-C44C2A87FB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6FD1E88-61BA-4DAC-B323-247F05E42A31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05474B-BA1A-4990-9FDE-C44C2A87FB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D1E88-61BA-4DAC-B323-247F05E42A31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05474B-BA1A-4990-9FDE-C44C2A87FB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D1E88-61BA-4DAC-B323-247F05E42A31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05474B-BA1A-4990-9FDE-C44C2A87FB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6FD1E88-61BA-4DAC-B323-247F05E42A31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205474B-BA1A-4990-9FDE-C44C2A87FB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Don’t Give God Lip Service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59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are praying don’t tell God only what he wants to hear. Tell him the truth.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639290"/>
            <a:ext cx="5742709" cy="382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46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does not want us to be sound like broken records when we pray to him.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571317"/>
            <a:ext cx="5775508" cy="3843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4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don’t think he wants to hear the same thing over and over again. </a:t>
            </a:r>
            <a:r>
              <a:rPr lang="en-US" dirty="0" smtClean="0"/>
              <a:t>(Repetitive </a:t>
            </a:r>
            <a:r>
              <a:rPr lang="en-US" dirty="0" smtClean="0"/>
              <a:t>Prayer).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19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wants us to have a relationship with him and he listens to every one of your prayers.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564389"/>
            <a:ext cx="5221887" cy="3462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64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does answer prayer but he answers prayer on his own time table.</a:t>
            </a:r>
            <a:endParaRPr lang="en-US" dirty="0"/>
          </a:p>
        </p:txBody>
      </p:sp>
      <p:sp>
        <p:nvSpPr>
          <p:cNvPr id="2" name="AutoShape 2" descr="data:image/jpeg;base64,/9j/4AAQSkZJRgABAQAAAQABAAD/2wCEAAkGBxQQEhQUEBQUFhUUFBUVFBQVFBQUFBQUFRQWFhQVFBQYHCggGBomHBQUITEhJSkrLi4uFx8zODMsNygtLisBCgoKDg0OGxAQGzQkHyUuLCwtLCwwLCwsLCwsLCwsLCwsLCwsLSwsLCwsLCwsLCwsLCwsLCwsLCwsLCwsLCwsLP/AABEIARMAtwMBIgACEQEDEQH/xAAbAAABBQEBAAAAAAAAAAAAAAADAAECBAUGB//EAEwQAAIBAgMDCAQICQwCAwAAAAECAAMRBBIhBTFBEyJRYXGBkbEGMnKhFCNCUoKSwdEHJDNTYnOyw/AVQ1Rjg5Oio7PC4fF00iVE0//EABkBAAIDAQAAAAAAAAAAAAAAAAAEAQIDBf/EACsRAAIBAwMCBQQDAQAAAAAAAAABAgMEESExMhJBIkJRcYETkcHwM1Jhsf/aAAwDAQACEQMRAD8A5TLHCyVpICPEjBY4WSAj2gBHLEFkwI9pIEMsfLJ5Y4WAA8sfLChY4S+6AAcslyJ6D22NoHaG0RSbk6YVqgtnJJyU77gbak67hCbPxZYnNWF+OSmLA8QedmHeREp3iT8KyNwtW1q8CyRZZuqAADVVatI6ZlJDfRc85G6AxZTu37qu1NnCkVZGz0qgzU3tYkcVYcGHEf8AQ2o141NNmY1aLp+xl5Y2WGIjETfBkBKyJSHtIlYAByxisMRGIkAAKxikMRIkQADljwlooATtJARASYEAGAkgI4EkBJAiBJBY4ElaAEbRwsOMM3zT4SdPCOTa1u3hK/Ugu5ZQk+wBKZJsBcyOOxS4YG5U1sp5OmOccxFgSBwv0yhtDbJJNPCnKAbVK+8k682l16b+Gu614LZGzmqC9PmITc1m1dzxK8WPXovtb5z61y5ZjHYdpUFHV7mPgcIXrLSYkEkmqdzbsz9jHMo+k07qhQVAFRQANLAWt4SWA2PSpG4BZiLZ21NuNhoqi9twEvGmo3j+OwbojOeRqEMFXCYnK+VhdH5rDWxB08evqHREHVVehUuTfMpFrq40LBD6ynfcHiY1RVJ0010/7jU7AWazre+U7x1i249eh6xLRqdOGtwnTUt9ipVwjKM2jJe2ddQDwDcVPUQJXKzW5MoDVoNdQOcG1IB3rVX5dPrtpoTwaVcWaZsyWQn1qRvzG/QYjVTw4idOjdqWktGc6rbuOsdUUssYiENukeIkRruIPZrGVOL2Zg4SW6BlZHLCkSNpcqCIkSIUiRIkEg7RSVopAEwJMCICTAkgICSCx1WTAgBDLJBZICSCyQDrXZic1SqCfmsNTwFsp6TrJ1sKzKVZq5BBBHKWuDv1CyumhB6CD4S9jNupTAZwqgmw51Q677c2megzl3dBRfVFadx+2rOXhbOd2Z6Nlqh5UWoobKmg5TiARfRN1/nHqAE6TFYunRW7kjgqqLsx4KijUnqEop6SUqgOQpobG7OhuNeNLrEyfgb4uuzMRyQ0JW5GXT4pL9O9id+46aMpvuM7aosPtirWOWipXXcpW/D16puqneOaGG/nAwtPAVibs2u+xqV7nwYjwtKWO26tI8lhQt15pfKSA24qij123a+c0dj4SvVINWoVvra9rDpOWyj3wUJPZEOrCHJg61epSPOBI4lcxG7oqXZj1Lbth8NihUHNIv1EEX6NNx4WuRwuTpNo7EqOGFJ6WIAGqXQ1CN5yFdD2Eazjdq4FqbcpQve5zqbi/BlYEd2u7rGkHDtJYJjUUtYvJvUqpptcW6/+j3zDxasXay1QLmwDWUC+gHP0EL/KpZQcragXujn3jf2+e80P5fF2Xiu8ZW912lemWxfqitWPXYoN1W5/TPf8synQquSFUt0AEXsO8Cwha20s/DQfokeV5pbMw7AsWUjS2vHjpGrenl4aE7ip3TLFJCAATc8T19UciFIkSs6yWFhCDeQRkSIUiQYQAERFJWigAUCEURgJNRABwsmBEokwJJAwWSAkgJILACIEDjqGemy5M9xa2ZVO7eGYWBEuBZOmuvj5SlTg/Zl6fJe5iehtALSxfKqoFOqDffuD5jp0AWifbD4mk9PC03D2tck5kQnflA0JB0ueMu7Dp/i+0D/W1Pdyv3yn6Fi1Wt7KeSzi00pywzp1pOnHK/dC76M+i4RDUqqVKqTqPUUC7H+Ovpmzh8E5UVHRlS11zCwUdNidNOJ8ZvbFZaoyFbi1jzrdZF93Brg9E6ulhAw1tbUG50I3H3X0Mawczqy8s892bQouWUAkg3p/nCCeOQ82xNrkjevTIbV2fVqsUo0masoXOH+LzIb5amY6EizKWGhuL6zudm7EpUg3IUxSPMDDMGJyA5SSL6849sniKBWzAEMgZd9zkYhiMo335MdnbupKmtcs2jXksNHj+3NnVaFJ1xFMI5UkqGV9LG3OWcXVpHlKl1GhJvodCUHT0svjPVvwlOHDMLG9MA23bmv755o686r2f78PMI6NpDrfXBNljA0+ZqANTu469F+qdRac7hvUH0vMzpssestXL4/Inc6YAMsgRDkSDCPioEiDIhyJAiAAYpIiKABgJNRHAk1WADqJICSUSYWADBZMLJKsIFkkkVWEprr/AB0RAQiDXx8pnV4S9mWp817mfsRfxbaHRy1bzqTM9E1zVawHzE8ebNXYq/i20f11XzqTL9CPytX2U+ycW35fvqdG64fb/h656NUEVRZdfVva17XPfvPvmnh6brUOYoUKZRvFyDzeZ6u5mBIIzc3QWmbg6dOplVgCw6iSo33v8nqvLCUnoEZw1amTYMAWemSflJqSu7Ubui2ocOYF2fg1oM5Vw+cIqrcA2pqwRc1zfSwv+jM3ZfpEtZ6tNCScPUFLEVmUIjV2JHJUNbmx0udwyjnE3FQbRGOqVKVJslKnUIrMBkrEqQFo0tAyA5btU3i5VNRmXXxez8OopPXCqlIZaabqS6AKMg00At0e6G4HB+ntNVpPkvbk+OYG/OGuYk3sOO+eb1d9X2f3mH+6eo/hMqh0dlIKmkpDDjfPa08sf+d9n97QiT5s6kP44lvDnmD6X7RnVlZymF9RfpftGdeVnQsvN8fkVuuxXKyDLLDLBsI+KFdhIEQ7CDIkABIikyIoAFUQqiRUQyrAB1WECxKIQCSAlWTVZJRJgQAZUkwskBHfQTOrwl7MvT5r3MvYw/Fdofr63nUmZ6BrerW9hL+6aGx2/FNofr637yZ/4PW+Nr2+Yn+2cW35HQu+H2/4esYfEJSKXU3J362UbibdQvw3Azerk2spsWOUEbxf1mHWACR1gTJ2SqOg6AbnXTQ7j1XW9uqWdm1KrO/K2FrZeIGdmzKCN9gi69cdZzRtm7CoYdnajTCmoxZmJZmZjvJLEnifGB27jcOpSliFzBucRYkLbRSwGtt40vLuCxnLU8yjKbDQ62LIrr2izqYBkRwr10UNTN777Ea3B32OjWPVcaXkLQDhfwlUVRHRFCqtJQANwFn3Tys76vsj/UoT0z8IrgK4U3Ap2Bve9g/Ht0nmNTfV9kf6lKJednUh/HEvYU8wdrftGdmwnE4Q8wdreZndss6Fl5vj8it12/fQrsINhDssGwj4oV2EGRLDLBlYAAYRpMiKQAdRCqJFYVBACarCqsZBCqJIDqsIqxKIRRABgsq7arNSos6BTl1bMSOaN5Ft53adsPjcRyS5tN+8hyB25QZzm2MetdQpqZQDe9MVRfS1jdLERavWjFOL3N6NKTal2Ceh7NXwuMBGXlKz7tbZ+UvfsMqej+Gr4FnJpK5cZTz1ygC1ityDw4iZNPZiopVMVVVS2YjI1r2tf1Os+JjVNnL/AEp/qPfttacqPheg/JKS8SPQMP6XYhd2GXszix698tp6cVwLfBlAH9YPvnlxwi/0qp/dn7pB8AvHFv8AU/4luqXqU+jT/r+/c9QX09qoLfB1PXmUacBYdA0EDU9OXa9qFr6mzLe/T62ml/GeZHBp/Sm70jLQUbsW31RJ6peofSh/X9+51239pNXpuWQJZCLDqB1NtBv3CcM1c56gykhtNLE2DKTvI+aviZaemp34s/UWBp4WmCScQGudc1MHp3c7TfKxWHlmklolEu4I8waEanfv3neOE9DYTgsHiqKC1QvVAAyqjimF6RqrdPCdRsvb5xT5UoFVGruambLocotkUakR20kot/6J3Cen+GgywbLLDCDYToihWYQTCWWECwkAV2EUmRFAAqwyCCSHSQARIZYNRDIJIE1EKokVEKogBJROf9ItlsqNVoFrrd3Vq1VRkCknIFYa6A2vbfOjAlfaeEWtSZHuV32DFTpqNR5TGtCMovKNKU3GSwcDsGjVxSVHLMuSpksKlc6FcynWqPCXqmxn3mqwHSXqj99J7Gy4WltAqObSxFwt9TamTa/Xb3zI9FdnPtKtUqYliUo2zAaBna9qafNUAG5Gp6eM5Ci5PQ6MqipxzI0v5Eci61mI6Q9Uj3V438gVPzp+tW//AFmttDY1FVLJTCEGwZCVa1ukG8zcVhXUHLWq2zBbFg29Q28iEqVRdysbmmys+xW/On69UfvJUbZh4VT9ep7/AIydaPQinUou9bFFypSxLvyIDZi115PfzeHQeqZY2FRWo1NUAys4DKzAjLe1mvfhxhGE/Ul3NP0OexeCampY1CQoubPVOn15iLtFySLNcfp1DpwO/t8J1m2sGadF7m4ynU8e3r3zjKaasetbdhD/APr7zLQW+SKktuk08ODUK572ZgLXN7Xsd5npmC2cmHTJSBC3J1NySTvJ4zznZqfk9Secp94nqlQamP2eNRS4zoVmEEwh3ECwjouAYQTCWHEC0AANFHaPIAdIdIBIdIEh1h0gElhIEBUEKog0hlgBNRGrjmN2GTWRxPqN7J8pSpwfsWhyRxDUc1DatuFYN4U7/YZD8GFW3wynxD06ncwYfYJrbHpZ/wCUVPy64U/Somct+DqsVxjr+cw1z2oy/wDM49F+Ieul4DttonmN7Y/ZaZePG/2qXvpdPdNTH+o3tL+y8yscNH7aHvpNaMSEoHR4Jr4Kv1cj7xW/9pk1RbEVB+nU8mmltghAi0gyipQpPkUnKQablQw+Uw11mRUqfjL9bP71P3zOLyWK/pIt8JUP6Lfs3+yedUl9f+z8qs9F2218E3WjnwDD7Z57RH5T+z/ezJPVjuPDE19nDRO1fsnp9QameZYDQJ3eYnp9XjHrHzC912K7iAYSw0A8fFALwLQ7wDwJAvFE0UAEksJKqGWUMgksJLCSukOkCA6QywKQymABVEbEeo3snyiUxsWfi39k+UpPi/YtHkjA9HDz8f8A+Un+kZxXok2XaVMfoV18Ax+ydn6Ntapj/wDyE/0jOI9Hz/8AJ0vaxP7NScWjyOhccGejYnBVHQso5pN94+Txt9Lz6JhbQqWRuzDn/Kb/AJnVXvhv7SsO40lP2GcbtQ3RvYw5/wALD7Yw3rgRjsdJt0G2HvvGEoK3UwWoCD0GxU94mcMM7V6pRS2S7Na1lGXeZY2ZiTXw9Q1GzGnSoBDusOUoqSbesfjDqbnwEvbHf4/G2/ojuBwuKaFT3XPjKLKLGBt8WwhH9S/vW88/pfzn9n+8noW33vhWJ1/F/eVN557RP5Tsp/75jDVsffFGxgfVXunp9Xee2eXYE81e6epVd57Z0LHzfH5FbrsV2gXhngXj4mBeBaGeBaBIFo0do0ABqZYQyqhlhDIJLSGWEMq0zLCGBBZQwqyuhh1MADLGxf5N/ZbyiUyOKPxb+w3kZSfFlockc96Pn4zHfrqZ/wAk/fOL2Gf/AJKl7WJ8qk7LYB5+N/XUT/kzi/RrnbQQ9AxDeOYfbOLR5HRueDPTVxlNaBVmseUZrDfqmXTqsPGZGzNhVMc3JU7C9OiWY7lUF7nrNr2HHplfHtO//B4AtBH4sxB7kYCMT01OfF6GxQ2SKCCmKjNZQMzJRucoFtAgHAb77pyzYMUq2MqNU/LYd05wVRewUkWsOHqgdk7PG1g+iat0cbW1M53a+ziyEkbmbzi/VqXSPO9vG+GYA3HIkA8DzTYzgaZ9fsT/AHTv/SBQtGoo3Cm4HVzT988/pn1/ZTzMiG7HpcUbOB9QT1KodTPLMCfixPUah1nQsvN8fkWuvKCaAaFcwLx8UBOYB4Z4BjAAbRRjFACuplhDKqGHQyoFumYdDKiGHRpIFtDDIZVQw6NACwpjYluY/st5SKmNiW5jey3lKz4stHkjmtlVMpxp6Hpn6uHJ++cp6CrfEs3zMPbvdwfvmw9YrQ2iRvzKP8gj7ZnegXrYhuPxa9wDTjUFqP3b8ODosaZ13oLtRQq0WNjblF6CDyiEdtwPHqnG4xoItZAQbHkr36CMRpY8DN6iyhKB6/h64Vw3WB7j90jtvaKJSqFiBZmJJ4DfPMMH6RVwpDPmsCVuBfML2uejU9cBtDE1cQy8q11yq1hot+kjp0G+LqD2Zpgr7TxXLUKj238rp1alfdacNT+X7Kec7naVPLQcDdlbxtOFT5fsp5wjyY2+ETawP5Md89Qczy7An4vxnpzmPWXm+PyL3O0QbmBcybmBcx8UIMYFzJuYFjACLGKQYxQArI0MjSorQyNKgXEaHRpURoZGkgXUaGVpTRoZWgBbVoHaeJFOi7EMQFPqrmOul7dAvc9QMStKG3cRVFMrh1JZtC16dgpuDbM3rd0zqzUYNs0pxcpLBzmzStdMYAdHqKOjfRInO7MxpweIYspyMMtUAaoRua3Ea94M29jYathxVDUHbNUBFipBULl+STDYvnsC+FrBhoGVaga3RmUbtd040ZdL0OjOmqkcNhGx1OqL03Vr/NIJ8N8d82X1X/Jkeow15XNYadGv8ajXGZNDSxNhwK1gO8AAHvgqm0Kf5lh20rfZJlWb2RSNpFbyArisvr3X2gV950mnTxAIUg35o3G/EzIqY6ifnr2XH+Hd7pClj6Cm4YX6ctMHxAv4WkfUfdFvoLszb2lU+IccSradWXT+P0hOFQ/lOxLfWE3sdtRGVrOCSpUAbtRoOqc5RPOaxI0ANrbwBbf3yYatsKnhSSNvBN8V9a09OYzzXZlFXQkVAQoBqE35ha9ludGOh3TvsJi+UUNYqSLhW9Yrwe2/KeBI1j1m0m16itfLSYdzAsY7NBO0fFSLmBcybGBYwAixjyDGKAFJWhkaVFMKjSpJcRoZGlNGhlaSBdR4VWlNWhVeAFitVIUkKzHoUqD/AItJlYrEW1eniBfTVaT67+BmkrwG0dU74ndUFJObb0+wzb1XF9KS1MWpWpHeKvfhgffBA0r6NbtwzDyaHqqBvNr7rkDzjjCjix7r28SPIEdYnLwjodUgD4lPz6C36FZb+DxhiUP/ANin/eVR5tAYqhUB5lmF9R6pA6Rf74quEPDXtNtewA+cMLG4dUvQLyw4Vk/vn+0GMarD+cS/60HzSUaWGJYh1y242uG7Du8SJWxmHy65QV4lbG3WRvk9P+h1v0NJmJOpQ9rUj5rIGhf5KH+6MykoK2otJ/BNN0lrHchTz2Oh2bXpUrtXBuuqWs513impuiNcXLtfTcL6zVwzV6rB3+Kp3zCiCSzm1g1Zjq7dbXPUs4cUgB3fZPQ82g7BHrSmm9ewjcT1yu5JmgmaJmg2adEUGYwbGJmg2MAETGkCYoAUAYRWgAZIGUJLKNDK0qK0KrSQLavCq8pq0KryQLavGxFTm98AHkcS/NmFz/FI1ofyIr1jxGg4DvMrlSZCvVe/Nt3i/kRAGpVHzD9YTi4OsWuSY7reMEQ3R7xAnE1PmKfpn7pA41x8jwYfdDDDKDNfo8Ln3iDLnoMEcceKN4iQ+HfoOPq/fDDDKFUw4vfLlJ100uem24nulHZ9dnD5idHI7gBLwxo4hvD7pn7Muoe4+UT7hLLZ5K+ZYC/dO6DaDsE4UKWsFFyRoB02nZU6oYAggjpGo00M6Vnu/g51x2ClpAtIFpAtHhYkWg2MYtIEwAcmNIEx4AULxwYMGSBmZIUGTDQKkX3w4p/9ysqsY7l405S2Jq0IGhKVLv6xpCrRG8H7D4cZg7r0Rqrf1ZCkpY2UEnoAvp09kMaLAa01Y9LU2+yDxakUyUJVhqLbmtvHh5CY3w+unFvGI3FxOWnYboUYrVbmpVc/mUH98o8jK9SsvGkvdWceazOHpI5sOUte9tRr2dMK226vFj4X8otlrcYST2JtiKX5sjsqr9sHylM/JqD6VI+8tInbVTiV8BIHat96ofoj7pPUHSFPJ9FX6qnyJgiU6X76bHygjj1O+nTP0RG+Gp8xR2XHkZOSME2CfnLdqMJAqv51fKDbGJ83wZh9sj8KToP1jJA08Lg8yi11pmylxZqlZuKUgOH8G+6W6WKVXWkoFzplQgpTABNs384/S17DcL75grtCxIQkZhY7rheNjvF9xtvlv0erqax6QCAbfKIB07rzeE2tVuKzis4Z0LLB1NIc3vvXw+2Re/VN1dVFvqZOjBlYmRLQ4XpNu6Aqr/Am0LxPkjOVu+xAmKJ0IseB4xRtSTWUYNNPDM68Z26JG8Di1JXTpmdRtRbRaCzJZIiqQxDbwf4tLqVyN3f/AMiZLYghucL8CG7OnhLFLE2Opt7Wl+rMNO/SIKae41jBtUa99Qe77jLCYscdD4j+P41mK4ca2up+Uuo+sNBHWr19/wB8MJk5NSttDKRbMB1EbxuOoMjW2gXUhnO4/wA0SfKUOU0iDg9XR0eMWrLDN6b0OObCVCALaC9r2GkPhGr0/UbToNmXwM3KuHvowgkwNjvt1y31crUwVFp5RGjttx+Vw6N1rdT77jykqm3qP9Hcd4++WEwoGh1v2GJsIp4W7pXqj6GmKi7mZV24nyaB72PlaUKu1HO5FHcTNw4EfOPeYKpgh1G8spQ9CrVX+xz74yoeNuwATbwNK9NTUD3Ovqm1uHDXSN8BHR38JcoYc2sA3cSISnFrRBSjJSy2V2wWe4RhfKTfdaxGph9gYWotQlnADWLAcSp5vO4Ds3y9TwA3szG2uXNoerpmjhMqn1d/fKqfZFpxy8mhfv8AG8SLfojIRwMJYE9J6pLDAdEv/wAayNSmOjyMlhsO7EimGNt5F7DtA3Svi8XTpa1KisR8imQx73HNHvPVK4YOSQVaQytcCxtpr06fb74pz1bbJqmw5q3uFFz4neT1+QjzWPWtjGUot6laPFFOsKFPFqCSDwsR4RqRtbtH7MUU5kuTG+yN6hhUNLNlsRxW6ncfm2lKi5LWOtjbXXTtMUUzexdGjWwNMJcLrYned9uGsxgN3XeKKUkaQDpuPVuiKD3xRTFmpFBqRwiIjRSGSCtEBcN1bo0Ukgs4KmCNRwMOvqp2kdwjRSACNoSB80mTw6buw8TFFNIGczS2SgeuEbVejw475oemjfAwPg4Vb/OVah4bjUBtGimwtnU4XG7WrVR8ZVdhwBY5R2LuEorrFFLIqaWx1Fi3G9r9UUUU6tBLoRhLc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590800"/>
            <a:ext cx="2586089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66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58298"/>
            <a:ext cx="7239000" cy="4846320"/>
          </a:xfrm>
        </p:spPr>
        <p:txBody>
          <a:bodyPr/>
          <a:lstStyle/>
          <a:p>
            <a:r>
              <a:rPr lang="en-US" dirty="0" smtClean="0"/>
              <a:t>Pray everyday and don’t give </a:t>
            </a:r>
            <a:r>
              <a:rPr lang="en-US" dirty="0" smtClean="0"/>
              <a:t>up when you are waiting to hear from Him. </a:t>
            </a:r>
            <a:r>
              <a:rPr lang="en-US" dirty="0" smtClean="0"/>
              <a:t>Tell God you want to have a closer walk with him.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2362200"/>
            <a:ext cx="3429000" cy="383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81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</TotalTime>
  <Words>120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Don’t Give God Lip Service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Give God Lip Service</dc:title>
  <dc:creator>Sandy</dc:creator>
  <cp:lastModifiedBy>Sandy</cp:lastModifiedBy>
  <cp:revision>9</cp:revision>
  <dcterms:created xsi:type="dcterms:W3CDTF">2014-06-04T18:25:01Z</dcterms:created>
  <dcterms:modified xsi:type="dcterms:W3CDTF">2014-06-23T01:37:05Z</dcterms:modified>
</cp:coreProperties>
</file>