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D884-EDAF-40C7-92C7-544A2F5370F5}" type="datetimeFigureOut">
              <a:rPr lang="en-US" smtClean="0"/>
              <a:t>7/15/2014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E3ABE-C48E-4D50-A193-45A8E856C4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019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D884-EDAF-40C7-92C7-544A2F5370F5}" type="datetimeFigureOut">
              <a:rPr lang="en-US" smtClean="0"/>
              <a:t>7/15/2014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E3ABE-C48E-4D50-A193-45A8E856C4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521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D884-EDAF-40C7-92C7-544A2F5370F5}" type="datetimeFigureOut">
              <a:rPr lang="en-US" smtClean="0"/>
              <a:t>7/15/2014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E3ABE-C48E-4D50-A193-45A8E856C4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178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D884-EDAF-40C7-92C7-544A2F5370F5}" type="datetimeFigureOut">
              <a:rPr lang="en-US" smtClean="0"/>
              <a:t>7/15/2014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E3ABE-C48E-4D50-A193-45A8E856C4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11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D884-EDAF-40C7-92C7-544A2F5370F5}" type="datetimeFigureOut">
              <a:rPr lang="en-US" smtClean="0"/>
              <a:t>7/15/2014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E3ABE-C48E-4D50-A193-45A8E856C4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444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D884-EDAF-40C7-92C7-544A2F5370F5}" type="datetimeFigureOut">
              <a:rPr lang="en-US" smtClean="0"/>
              <a:t>7/15/2014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E3ABE-C48E-4D50-A193-45A8E856C4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253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D884-EDAF-40C7-92C7-544A2F5370F5}" type="datetimeFigureOut">
              <a:rPr lang="en-US" smtClean="0"/>
              <a:t>7/15/2014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E3ABE-C48E-4D50-A193-45A8E856C4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540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D884-EDAF-40C7-92C7-544A2F5370F5}" type="datetimeFigureOut">
              <a:rPr lang="en-US" smtClean="0"/>
              <a:t>7/15/2014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E3ABE-C48E-4D50-A193-45A8E856C4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856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D884-EDAF-40C7-92C7-544A2F5370F5}" type="datetimeFigureOut">
              <a:rPr lang="en-US" smtClean="0"/>
              <a:t>7/15/2014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E3ABE-C48E-4D50-A193-45A8E856C4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202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D884-EDAF-40C7-92C7-544A2F5370F5}" type="datetimeFigureOut">
              <a:rPr lang="en-US" smtClean="0"/>
              <a:t>7/15/2014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E3ABE-C48E-4D50-A193-45A8E856C4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897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D884-EDAF-40C7-92C7-544A2F5370F5}" type="datetimeFigureOut">
              <a:rPr lang="en-US" smtClean="0"/>
              <a:t>7/15/2014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E3ABE-C48E-4D50-A193-45A8E856C4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574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9D884-EDAF-40C7-92C7-544A2F5370F5}" type="datetimeFigureOut">
              <a:rPr lang="en-US" smtClean="0"/>
              <a:t>7/15/2014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E3ABE-C48E-4D50-A193-45A8E856C4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580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209800"/>
            <a:ext cx="8001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</a:rPr>
              <a:t>Purified By The Blood of Jesus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80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209800"/>
            <a:ext cx="8001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Hebrews </a:t>
            </a:r>
            <a:r>
              <a:rPr lang="en-US" sz="2800" dirty="0" smtClean="0">
                <a:solidFill>
                  <a:schemeClr val="bg1"/>
                </a:solidFill>
              </a:rPr>
              <a:t>9:13-14</a:t>
            </a:r>
            <a:r>
              <a:rPr lang="en-US" sz="2800" b="1" baseline="30000" dirty="0">
                <a:solidFill>
                  <a:schemeClr val="bg1"/>
                </a:solidFill>
              </a:rPr>
              <a:t> </a:t>
            </a:r>
            <a:r>
              <a:rPr lang="en-US" sz="2800" dirty="0">
                <a:solidFill>
                  <a:schemeClr val="bg1"/>
                </a:solidFill>
              </a:rPr>
              <a:t>The blood of goats and bulls and the ashes of a heifer sprinkled on those who are ceremonially unclean sanctify them so that they are outwardly </a:t>
            </a:r>
            <a:r>
              <a:rPr lang="en-US" sz="2800" dirty="0" smtClean="0">
                <a:solidFill>
                  <a:schemeClr val="bg1"/>
                </a:solidFill>
              </a:rPr>
              <a:t>clean. How </a:t>
            </a:r>
            <a:r>
              <a:rPr lang="en-US" sz="2800" dirty="0">
                <a:solidFill>
                  <a:schemeClr val="bg1"/>
                </a:solidFill>
              </a:rPr>
              <a:t>much more, then, will the blood of Christ, who through the eternal Spirit offered </a:t>
            </a:r>
            <a:r>
              <a:rPr lang="en-US" sz="2800" dirty="0" smtClean="0">
                <a:solidFill>
                  <a:schemeClr val="bg1"/>
                </a:solidFill>
              </a:rPr>
              <a:t>himself unblemished </a:t>
            </a:r>
            <a:r>
              <a:rPr lang="en-US" sz="2800" dirty="0">
                <a:solidFill>
                  <a:schemeClr val="bg1"/>
                </a:solidFill>
              </a:rPr>
              <a:t>to God, cleanse our consciences from acts that lead to </a:t>
            </a:r>
            <a:r>
              <a:rPr lang="en-US" sz="2800" dirty="0" smtClean="0">
                <a:solidFill>
                  <a:schemeClr val="bg1"/>
                </a:solidFill>
              </a:rPr>
              <a:t>death</a:t>
            </a:r>
            <a:r>
              <a:rPr lang="en-US" sz="2800" dirty="0">
                <a:solidFill>
                  <a:schemeClr val="bg1"/>
                </a:solidFill>
              </a:rPr>
              <a:t>, so that we may serve the living God!</a:t>
            </a:r>
          </a:p>
        </p:txBody>
      </p:sp>
    </p:spTree>
    <p:extLst>
      <p:ext uri="{BB962C8B-B14F-4D97-AF65-F5344CB8AC3E}">
        <p14:creationId xmlns:p14="http://schemas.microsoft.com/office/powerpoint/2010/main" val="403454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52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4127" y="2209800"/>
            <a:ext cx="8001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 John 1:7 But </a:t>
            </a:r>
            <a:r>
              <a:rPr lang="en-US" sz="2800" dirty="0">
                <a:solidFill>
                  <a:schemeClr val="bg1"/>
                </a:solidFill>
              </a:rPr>
              <a:t>if we walk in the light, as he is in the light, we have fellowship one with another, and the blood of Jesus Christ his Son </a:t>
            </a:r>
            <a:r>
              <a:rPr lang="en-US" sz="2800" dirty="0" smtClean="0">
                <a:solidFill>
                  <a:schemeClr val="bg1"/>
                </a:solidFill>
              </a:rPr>
              <a:t>cleanse </a:t>
            </a:r>
            <a:r>
              <a:rPr lang="en-US" sz="2800" dirty="0">
                <a:solidFill>
                  <a:schemeClr val="bg1"/>
                </a:solidFill>
              </a:rPr>
              <a:t>us from all sin.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36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209800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Hebrews 10:19 Having </a:t>
            </a:r>
            <a:r>
              <a:rPr lang="en-US" sz="2800" dirty="0">
                <a:solidFill>
                  <a:schemeClr val="bg1"/>
                </a:solidFill>
              </a:rPr>
              <a:t>therefore, brethren, boldness to enter into the holiest by the blood of </a:t>
            </a:r>
            <a:r>
              <a:rPr lang="en-US" sz="2800" dirty="0" smtClean="0">
                <a:solidFill>
                  <a:schemeClr val="bg1"/>
                </a:solidFill>
              </a:rPr>
              <a:t>Jesus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151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209800"/>
            <a:ext cx="8229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Confess your sins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Ask the lord for forgiveness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Ask the lord to cover all your sins with the precious blood of the lamb.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Ask the lord to cleanse you with the blood of the lamb of all unrighteousness.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91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981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51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106</Words>
  <Application>Microsoft Office PowerPoint</Application>
  <PresentationFormat>On-screen Show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Sandy</dc:creator>
  <cp:lastModifiedBy>Sandy</cp:lastModifiedBy>
  <cp:revision>4</cp:revision>
  <dcterms:created xsi:type="dcterms:W3CDTF">2014-07-15T20:19:25Z</dcterms:created>
  <dcterms:modified xsi:type="dcterms:W3CDTF">2014-07-15T20:55:25Z</dcterms:modified>
</cp:coreProperties>
</file>